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8"/>
  </p:notesMasterIdLst>
  <p:sldIdLst>
    <p:sldId id="256" r:id="rId2"/>
    <p:sldId id="268" r:id="rId3"/>
    <p:sldId id="269" r:id="rId4"/>
    <p:sldId id="265" r:id="rId5"/>
    <p:sldId id="355" r:id="rId6"/>
    <p:sldId id="311" r:id="rId7"/>
    <p:sldId id="312" r:id="rId8"/>
    <p:sldId id="314" r:id="rId9"/>
    <p:sldId id="313" r:id="rId10"/>
    <p:sldId id="315" r:id="rId11"/>
    <p:sldId id="316" r:id="rId12"/>
    <p:sldId id="328" r:id="rId13"/>
    <p:sldId id="356" r:id="rId14"/>
    <p:sldId id="329" r:id="rId15"/>
    <p:sldId id="317" r:id="rId16"/>
    <p:sldId id="318" r:id="rId17"/>
    <p:sldId id="341" r:id="rId18"/>
    <p:sldId id="336" r:id="rId19"/>
    <p:sldId id="340" r:id="rId20"/>
    <p:sldId id="337" r:id="rId21"/>
    <p:sldId id="339" r:id="rId22"/>
    <p:sldId id="319" r:id="rId23"/>
    <p:sldId id="357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28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 El-Sherif" initials="AE" lastIdx="2" clrIdx="0">
    <p:extLst>
      <p:ext uri="{19B8F6BF-5375-455C-9EA6-DF929625EA0E}">
        <p15:presenceInfo xmlns:p15="http://schemas.microsoft.com/office/powerpoint/2012/main" userId="92e4e904e91efe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9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5" autoAdjust="0"/>
    <p:restoredTop sz="94651" autoAdjust="0"/>
  </p:normalViewPr>
  <p:slideViewPr>
    <p:cSldViewPr snapToGrid="0">
      <p:cViewPr varScale="1">
        <p:scale>
          <a:sx n="82" d="100"/>
          <a:sy n="82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A16DC6-83FF-487B-A891-C3364C932289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C7C94215-0F41-4EFA-839B-647F8AAB248B}" type="parTrans" cxnId="{691595AC-050B-46AD-990F-70FEAE9A9AAE}">
      <dgm:prSet/>
      <dgm:spPr/>
      <dgm:t>
        <a:bodyPr/>
        <a:lstStyle/>
        <a:p>
          <a:endParaRPr lang="en-US"/>
        </a:p>
      </dgm:t>
    </dgm:pt>
    <dgm:pt modelId="{7BE5D1BB-2E14-4AB5-87F6-921D70A1B025}" type="sibTrans" cxnId="{691595AC-050B-46AD-990F-70FEAE9A9AAE}">
      <dgm:prSet/>
      <dgm:spPr/>
      <dgm:t>
        <a:bodyPr/>
        <a:lstStyle/>
        <a:p>
          <a:endParaRPr lang="en-US"/>
        </a:p>
      </dgm:t>
    </dgm:pt>
    <dgm:pt modelId="{357D43A6-115E-4115-84F7-5B9FDB5B2E7E}">
      <dgm:prSet/>
      <dgm:spPr/>
      <dgm:t>
        <a:bodyPr/>
        <a:lstStyle/>
        <a:p>
          <a:r>
            <a:rPr lang="en-US" dirty="0"/>
            <a:t>Methodology</a:t>
          </a:r>
        </a:p>
      </dgm:t>
    </dgm:pt>
    <dgm:pt modelId="{2024D93D-AAC1-492E-A972-9C089D73465B}" type="parTrans" cxnId="{2A6A6946-9896-421A-8932-75E6D0F87AEC}">
      <dgm:prSet/>
      <dgm:spPr/>
      <dgm:t>
        <a:bodyPr/>
        <a:lstStyle/>
        <a:p>
          <a:endParaRPr lang="en-US"/>
        </a:p>
      </dgm:t>
    </dgm:pt>
    <dgm:pt modelId="{4E7F0281-D872-4CC8-BE54-99785BB4A817}" type="sibTrans" cxnId="{2A6A6946-9896-421A-8932-75E6D0F87AEC}">
      <dgm:prSet/>
      <dgm:spPr/>
      <dgm:t>
        <a:bodyPr/>
        <a:lstStyle/>
        <a:p>
          <a:endParaRPr lang="en-US"/>
        </a:p>
      </dgm:t>
    </dgm:pt>
    <dgm:pt modelId="{C80C1E13-75DF-4697-8373-61253802D8FD}">
      <dgm:prSet/>
      <dgm:spPr/>
      <dgm:t>
        <a:bodyPr/>
        <a:lstStyle/>
        <a:p>
          <a:r>
            <a:rPr lang="en-US" dirty="0"/>
            <a:t>A. Question Answering	</a:t>
          </a:r>
        </a:p>
      </dgm:t>
    </dgm:pt>
    <dgm:pt modelId="{B0D14A4A-D61E-44CF-99CE-0BEEF08D10B9}" type="parTrans" cxnId="{C910916D-4F84-4C65-9FE8-8F14F74520C8}">
      <dgm:prSet/>
      <dgm:spPr/>
      <dgm:t>
        <a:bodyPr/>
        <a:lstStyle/>
        <a:p>
          <a:endParaRPr lang="en-US"/>
        </a:p>
      </dgm:t>
    </dgm:pt>
    <dgm:pt modelId="{2C504D41-F576-4855-8791-D2DF9776D5A0}" type="sibTrans" cxnId="{C910916D-4F84-4C65-9FE8-8F14F74520C8}">
      <dgm:prSet/>
      <dgm:spPr/>
      <dgm:t>
        <a:bodyPr/>
        <a:lstStyle/>
        <a:p>
          <a:endParaRPr lang="en-US"/>
        </a:p>
      </dgm:t>
    </dgm:pt>
    <dgm:pt modelId="{6C3D7580-698E-4312-BE47-68464CE20F96}">
      <dgm:prSet/>
      <dgm:spPr/>
      <dgm:t>
        <a:bodyPr/>
        <a:lstStyle/>
        <a:p>
          <a:r>
            <a:rPr lang="en-US" dirty="0"/>
            <a:t>B. Clustering</a:t>
          </a:r>
        </a:p>
      </dgm:t>
    </dgm:pt>
    <dgm:pt modelId="{082A88CB-F165-4731-9DB1-96448285373D}" type="parTrans" cxnId="{C330CDB6-5191-45D1-A596-6B3714D8BB64}">
      <dgm:prSet/>
      <dgm:spPr/>
      <dgm:t>
        <a:bodyPr/>
        <a:lstStyle/>
        <a:p>
          <a:endParaRPr lang="en-US"/>
        </a:p>
      </dgm:t>
    </dgm:pt>
    <dgm:pt modelId="{389E8256-A57D-49D2-91D6-4956357DFC88}" type="sibTrans" cxnId="{C330CDB6-5191-45D1-A596-6B3714D8BB64}">
      <dgm:prSet/>
      <dgm:spPr/>
      <dgm:t>
        <a:bodyPr/>
        <a:lstStyle/>
        <a:p>
          <a:endParaRPr lang="en-US"/>
        </a:p>
      </dgm:t>
    </dgm:pt>
    <dgm:pt modelId="{7705908E-C7EF-4205-B5D2-CD1808B8ABCF}">
      <dgm:prSet/>
      <dgm:spPr/>
      <dgm:t>
        <a:bodyPr/>
        <a:lstStyle/>
        <a:p>
          <a:r>
            <a:rPr lang="en-US" dirty="0"/>
            <a:t>C. Classification</a:t>
          </a:r>
        </a:p>
      </dgm:t>
    </dgm:pt>
    <dgm:pt modelId="{B5138E92-A014-422E-B1AF-F3494A6D90D9}" type="parTrans" cxnId="{0F2CA54D-6121-4D90-9B31-0F91164AA791}">
      <dgm:prSet/>
      <dgm:spPr/>
      <dgm:t>
        <a:bodyPr/>
        <a:lstStyle/>
        <a:p>
          <a:endParaRPr lang="en-US"/>
        </a:p>
      </dgm:t>
    </dgm:pt>
    <dgm:pt modelId="{AA7E08D7-836C-4CF8-AF26-ABD50FD01A1A}" type="sibTrans" cxnId="{0F2CA54D-6121-4D90-9B31-0F91164AA791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3D4C8859-6A92-4FA2-BD80-62A181132C8F}" type="pres">
      <dgm:prSet presAssocID="{C4A16DC6-83FF-487B-A891-C3364C932289}" presName="thickLine" presStyleLbl="alignNode1" presStyleIdx="0" presStyleCnt="5"/>
      <dgm:spPr/>
    </dgm:pt>
    <dgm:pt modelId="{C4B23A9F-0020-4E9B-AB0C-D5F30C02B9E1}" type="pres">
      <dgm:prSet presAssocID="{C4A16DC6-83FF-487B-A891-C3364C932289}" presName="horz1" presStyleCnt="0"/>
      <dgm:spPr/>
    </dgm:pt>
    <dgm:pt modelId="{93165370-D87A-478C-9619-60996D3A4D5E}" type="pres">
      <dgm:prSet presAssocID="{C4A16DC6-83FF-487B-A891-C3364C932289}" presName="tx1" presStyleLbl="revTx" presStyleIdx="0" presStyleCnt="5"/>
      <dgm:spPr/>
    </dgm:pt>
    <dgm:pt modelId="{753E108B-8F0B-4ADA-9162-23EB8BC1ED3B}" type="pres">
      <dgm:prSet presAssocID="{C4A16DC6-83FF-487B-A891-C3364C932289}" presName="vert1" presStyleCnt="0"/>
      <dgm:spPr/>
    </dgm:pt>
    <dgm:pt modelId="{762D7D16-4DDE-409E-AA1B-DC86C4989E75}" type="pres">
      <dgm:prSet presAssocID="{357D43A6-115E-4115-84F7-5B9FDB5B2E7E}" presName="thickLine" presStyleLbl="alignNode1" presStyleIdx="1" presStyleCnt="5"/>
      <dgm:spPr/>
    </dgm:pt>
    <dgm:pt modelId="{6447962D-128B-4000-9EE7-5B1017CCBA51}" type="pres">
      <dgm:prSet presAssocID="{357D43A6-115E-4115-84F7-5B9FDB5B2E7E}" presName="horz1" presStyleCnt="0"/>
      <dgm:spPr/>
    </dgm:pt>
    <dgm:pt modelId="{D4AEA341-A059-4EC6-A4F5-3B6D482D8A78}" type="pres">
      <dgm:prSet presAssocID="{357D43A6-115E-4115-84F7-5B9FDB5B2E7E}" presName="tx1" presStyleLbl="revTx" presStyleIdx="1" presStyleCnt="5"/>
      <dgm:spPr/>
    </dgm:pt>
    <dgm:pt modelId="{9C28CCA1-DB0A-4E27-9E40-D2C3FD3F5503}" type="pres">
      <dgm:prSet presAssocID="{357D43A6-115E-4115-84F7-5B9FDB5B2E7E}" presName="vert1" presStyleCnt="0"/>
      <dgm:spPr/>
    </dgm:pt>
    <dgm:pt modelId="{9EA3D3C0-9D8F-41EF-B180-343519BFD524}" type="pres">
      <dgm:prSet presAssocID="{C80C1E13-75DF-4697-8373-61253802D8FD}" presName="thickLine" presStyleLbl="alignNode1" presStyleIdx="2" presStyleCnt="5"/>
      <dgm:spPr/>
    </dgm:pt>
    <dgm:pt modelId="{2A227CD3-0C36-4804-93F9-B1517B6C22BA}" type="pres">
      <dgm:prSet presAssocID="{C80C1E13-75DF-4697-8373-61253802D8FD}" presName="horz1" presStyleCnt="0"/>
      <dgm:spPr/>
    </dgm:pt>
    <dgm:pt modelId="{CF8158A0-CA6A-4681-BAD1-7D13FCBFCA25}" type="pres">
      <dgm:prSet presAssocID="{C80C1E13-75DF-4697-8373-61253802D8FD}" presName="tx1" presStyleLbl="revTx" presStyleIdx="2" presStyleCnt="5"/>
      <dgm:spPr/>
    </dgm:pt>
    <dgm:pt modelId="{2B19D9D5-3122-452B-99DD-28B3E62880D0}" type="pres">
      <dgm:prSet presAssocID="{C80C1E13-75DF-4697-8373-61253802D8FD}" presName="vert1" presStyleCnt="0"/>
      <dgm:spPr/>
    </dgm:pt>
    <dgm:pt modelId="{C4A6EBA6-1939-4897-8E8C-F41BE8661E56}" type="pres">
      <dgm:prSet presAssocID="{6C3D7580-698E-4312-BE47-68464CE20F96}" presName="thickLine" presStyleLbl="alignNode1" presStyleIdx="3" presStyleCnt="5"/>
      <dgm:spPr/>
    </dgm:pt>
    <dgm:pt modelId="{35A2FC62-3921-4422-AB10-6DBCD7AB0A22}" type="pres">
      <dgm:prSet presAssocID="{6C3D7580-698E-4312-BE47-68464CE20F96}" presName="horz1" presStyleCnt="0"/>
      <dgm:spPr/>
    </dgm:pt>
    <dgm:pt modelId="{6A6FC913-A316-4541-A3B9-B75F930EDE79}" type="pres">
      <dgm:prSet presAssocID="{6C3D7580-698E-4312-BE47-68464CE20F96}" presName="tx1" presStyleLbl="revTx" presStyleIdx="3" presStyleCnt="5"/>
      <dgm:spPr/>
    </dgm:pt>
    <dgm:pt modelId="{964CDAFA-A3F3-415B-A1D2-C950FDF8A39E}" type="pres">
      <dgm:prSet presAssocID="{6C3D7580-698E-4312-BE47-68464CE20F96}" presName="vert1" presStyleCnt="0"/>
      <dgm:spPr/>
    </dgm:pt>
    <dgm:pt modelId="{8504CD15-2D9A-494C-8475-A8C07ADDE48A}" type="pres">
      <dgm:prSet presAssocID="{7705908E-C7EF-4205-B5D2-CD1808B8ABCF}" presName="thickLine" presStyleLbl="alignNode1" presStyleIdx="4" presStyleCnt="5"/>
      <dgm:spPr/>
    </dgm:pt>
    <dgm:pt modelId="{F0B97BD1-5CDB-4DF5-8984-F11242467E0B}" type="pres">
      <dgm:prSet presAssocID="{7705908E-C7EF-4205-B5D2-CD1808B8ABCF}" presName="horz1" presStyleCnt="0"/>
      <dgm:spPr/>
    </dgm:pt>
    <dgm:pt modelId="{5FF35A37-0BCE-4407-8BF3-CE67386EF3F8}" type="pres">
      <dgm:prSet presAssocID="{7705908E-C7EF-4205-B5D2-CD1808B8ABCF}" presName="tx1" presStyleLbl="revTx" presStyleIdx="4" presStyleCnt="5"/>
      <dgm:spPr/>
    </dgm:pt>
    <dgm:pt modelId="{976D5A02-30CD-4950-A17C-9166338365D3}" type="pres">
      <dgm:prSet presAssocID="{7705908E-C7EF-4205-B5D2-CD1808B8ABCF}" presName="vert1" presStyleCnt="0"/>
      <dgm:spPr/>
    </dgm:pt>
  </dgm:ptLst>
  <dgm:cxnLst>
    <dgm:cxn modelId="{8E715E28-2C45-4172-835C-B0BFB5407999}" type="presOf" srcId="{C80C1E13-75DF-4697-8373-61253802D8FD}" destId="{CF8158A0-CA6A-4681-BAD1-7D13FCBFCA25}" srcOrd="0" destOrd="0" presId="urn:microsoft.com/office/officeart/2008/layout/LinedList"/>
    <dgm:cxn modelId="{2A6A6946-9896-421A-8932-75E6D0F87AEC}" srcId="{F4CCEF58-E5C7-42C6-9DFF-D50DED3FAF5E}" destId="{357D43A6-115E-4115-84F7-5B9FDB5B2E7E}" srcOrd="1" destOrd="0" parTransId="{2024D93D-AAC1-492E-A972-9C089D73465B}" sibTransId="{4E7F0281-D872-4CC8-BE54-99785BB4A817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C910916D-4F84-4C65-9FE8-8F14F74520C8}" srcId="{F4CCEF58-E5C7-42C6-9DFF-D50DED3FAF5E}" destId="{C80C1E13-75DF-4697-8373-61253802D8FD}" srcOrd="2" destOrd="0" parTransId="{B0D14A4A-D61E-44CF-99CE-0BEEF08D10B9}" sibTransId="{2C504D41-F576-4855-8791-D2DF9776D5A0}"/>
    <dgm:cxn modelId="{0F2CA54D-6121-4D90-9B31-0F91164AA791}" srcId="{F4CCEF58-E5C7-42C6-9DFF-D50DED3FAF5E}" destId="{7705908E-C7EF-4205-B5D2-CD1808B8ABCF}" srcOrd="4" destOrd="0" parTransId="{B5138E92-A014-422E-B1AF-F3494A6D90D9}" sibTransId="{AA7E08D7-836C-4CF8-AF26-ABD50FD01A1A}"/>
    <dgm:cxn modelId="{48947A79-D870-401D-9D82-20D0D1B67B09}" type="presOf" srcId="{7705908E-C7EF-4205-B5D2-CD1808B8ABCF}" destId="{5FF35A37-0BCE-4407-8BF3-CE67386EF3F8}" srcOrd="0" destOrd="0" presId="urn:microsoft.com/office/officeart/2008/layout/LinedList"/>
    <dgm:cxn modelId="{691595AC-050B-46AD-990F-70FEAE9A9AAE}" srcId="{F4CCEF58-E5C7-42C6-9DFF-D50DED3FAF5E}" destId="{C4A16DC6-83FF-487B-A891-C3364C932289}" srcOrd="0" destOrd="0" parTransId="{C7C94215-0F41-4EFA-839B-647F8AAB248B}" sibTransId="{7BE5D1BB-2E14-4AB5-87F6-921D70A1B025}"/>
    <dgm:cxn modelId="{C330CDB6-5191-45D1-A596-6B3714D8BB64}" srcId="{F4CCEF58-E5C7-42C6-9DFF-D50DED3FAF5E}" destId="{6C3D7580-698E-4312-BE47-68464CE20F96}" srcOrd="3" destOrd="0" parTransId="{082A88CB-F165-4731-9DB1-96448285373D}" sibTransId="{389E8256-A57D-49D2-91D6-4956357DFC88}"/>
    <dgm:cxn modelId="{31A49AB7-F5E3-4FC2-8307-EBE548E6BF25}" type="presOf" srcId="{C4A16DC6-83FF-487B-A891-C3364C932289}" destId="{93165370-D87A-478C-9619-60996D3A4D5E}" srcOrd="0" destOrd="0" presId="urn:microsoft.com/office/officeart/2008/layout/LinedList"/>
    <dgm:cxn modelId="{C6DAAAC8-D9FE-4D06-9800-F79C26E69B40}" type="presOf" srcId="{357D43A6-115E-4115-84F7-5B9FDB5B2E7E}" destId="{D4AEA341-A059-4EC6-A4F5-3B6D482D8A78}" srcOrd="0" destOrd="0" presId="urn:microsoft.com/office/officeart/2008/layout/LinedList"/>
    <dgm:cxn modelId="{C82A3BE3-25EA-4B13-9CCF-AEA3A8C0962C}" type="presOf" srcId="{6C3D7580-698E-4312-BE47-68464CE20F96}" destId="{6A6FC913-A316-4541-A3B9-B75F930EDE79}" srcOrd="0" destOrd="0" presId="urn:microsoft.com/office/officeart/2008/layout/LinedList"/>
    <dgm:cxn modelId="{C0C6F571-0AFE-4CF2-BDA9-044B4D5F5670}" type="presParOf" srcId="{E1EF0B65-2FDB-435F-B1FB-F3CD08248BEA}" destId="{3D4C8859-6A92-4FA2-BD80-62A181132C8F}" srcOrd="0" destOrd="0" presId="urn:microsoft.com/office/officeart/2008/layout/LinedList"/>
    <dgm:cxn modelId="{2CB237AF-417F-4C35-8A05-C347ACC1B4E4}" type="presParOf" srcId="{E1EF0B65-2FDB-435F-B1FB-F3CD08248BEA}" destId="{C4B23A9F-0020-4E9B-AB0C-D5F30C02B9E1}" srcOrd="1" destOrd="0" presId="urn:microsoft.com/office/officeart/2008/layout/LinedList"/>
    <dgm:cxn modelId="{E5F358F7-679D-4006-9D3D-BC3393CE067C}" type="presParOf" srcId="{C4B23A9F-0020-4E9B-AB0C-D5F30C02B9E1}" destId="{93165370-D87A-478C-9619-60996D3A4D5E}" srcOrd="0" destOrd="0" presId="urn:microsoft.com/office/officeart/2008/layout/LinedList"/>
    <dgm:cxn modelId="{0B710EE2-C944-4C2A-B787-9E03C7C7CED2}" type="presParOf" srcId="{C4B23A9F-0020-4E9B-AB0C-D5F30C02B9E1}" destId="{753E108B-8F0B-4ADA-9162-23EB8BC1ED3B}" srcOrd="1" destOrd="0" presId="urn:microsoft.com/office/officeart/2008/layout/LinedList"/>
    <dgm:cxn modelId="{73194547-95C0-47DF-9692-2D1BB2F70E83}" type="presParOf" srcId="{E1EF0B65-2FDB-435F-B1FB-F3CD08248BEA}" destId="{762D7D16-4DDE-409E-AA1B-DC86C4989E75}" srcOrd="2" destOrd="0" presId="urn:microsoft.com/office/officeart/2008/layout/LinedList"/>
    <dgm:cxn modelId="{973202B2-67FF-4176-8A47-C9BBAFE9B5A6}" type="presParOf" srcId="{E1EF0B65-2FDB-435F-B1FB-F3CD08248BEA}" destId="{6447962D-128B-4000-9EE7-5B1017CCBA51}" srcOrd="3" destOrd="0" presId="urn:microsoft.com/office/officeart/2008/layout/LinedList"/>
    <dgm:cxn modelId="{9F5A2E8B-6D36-49FE-98F9-0F6DB76D7F9F}" type="presParOf" srcId="{6447962D-128B-4000-9EE7-5B1017CCBA51}" destId="{D4AEA341-A059-4EC6-A4F5-3B6D482D8A78}" srcOrd="0" destOrd="0" presId="urn:microsoft.com/office/officeart/2008/layout/LinedList"/>
    <dgm:cxn modelId="{A80326AD-F161-4B5F-A190-D9398C25171A}" type="presParOf" srcId="{6447962D-128B-4000-9EE7-5B1017CCBA51}" destId="{9C28CCA1-DB0A-4E27-9E40-D2C3FD3F5503}" srcOrd="1" destOrd="0" presId="urn:microsoft.com/office/officeart/2008/layout/LinedList"/>
    <dgm:cxn modelId="{09905BB7-7A92-4C73-AA59-BE96BC6BF8CC}" type="presParOf" srcId="{E1EF0B65-2FDB-435F-B1FB-F3CD08248BEA}" destId="{9EA3D3C0-9D8F-41EF-B180-343519BFD524}" srcOrd="4" destOrd="0" presId="urn:microsoft.com/office/officeart/2008/layout/LinedList"/>
    <dgm:cxn modelId="{FD8FEFE1-E5C6-4643-9B96-C919673B5BAD}" type="presParOf" srcId="{E1EF0B65-2FDB-435F-B1FB-F3CD08248BEA}" destId="{2A227CD3-0C36-4804-93F9-B1517B6C22BA}" srcOrd="5" destOrd="0" presId="urn:microsoft.com/office/officeart/2008/layout/LinedList"/>
    <dgm:cxn modelId="{0B3A86D0-E2C7-4C37-8D8B-A197541FFB56}" type="presParOf" srcId="{2A227CD3-0C36-4804-93F9-B1517B6C22BA}" destId="{CF8158A0-CA6A-4681-BAD1-7D13FCBFCA25}" srcOrd="0" destOrd="0" presId="urn:microsoft.com/office/officeart/2008/layout/LinedList"/>
    <dgm:cxn modelId="{4A3E4173-EF11-4DB4-B510-DA7229A793A0}" type="presParOf" srcId="{2A227CD3-0C36-4804-93F9-B1517B6C22BA}" destId="{2B19D9D5-3122-452B-99DD-28B3E62880D0}" srcOrd="1" destOrd="0" presId="urn:microsoft.com/office/officeart/2008/layout/LinedList"/>
    <dgm:cxn modelId="{5F11C195-E7ED-42D5-BC17-438CF067385B}" type="presParOf" srcId="{E1EF0B65-2FDB-435F-B1FB-F3CD08248BEA}" destId="{C4A6EBA6-1939-4897-8E8C-F41BE8661E56}" srcOrd="6" destOrd="0" presId="urn:microsoft.com/office/officeart/2008/layout/LinedList"/>
    <dgm:cxn modelId="{E19837F6-549C-4D08-B95F-3F8802FBF59D}" type="presParOf" srcId="{E1EF0B65-2FDB-435F-B1FB-F3CD08248BEA}" destId="{35A2FC62-3921-4422-AB10-6DBCD7AB0A22}" srcOrd="7" destOrd="0" presId="urn:microsoft.com/office/officeart/2008/layout/LinedList"/>
    <dgm:cxn modelId="{148A68C8-0253-4EA0-A796-E8461D50F32B}" type="presParOf" srcId="{35A2FC62-3921-4422-AB10-6DBCD7AB0A22}" destId="{6A6FC913-A316-4541-A3B9-B75F930EDE79}" srcOrd="0" destOrd="0" presId="urn:microsoft.com/office/officeart/2008/layout/LinedList"/>
    <dgm:cxn modelId="{D7141661-820E-4E33-9701-8BE5A4491728}" type="presParOf" srcId="{35A2FC62-3921-4422-AB10-6DBCD7AB0A22}" destId="{964CDAFA-A3F3-415B-A1D2-C950FDF8A39E}" srcOrd="1" destOrd="0" presId="urn:microsoft.com/office/officeart/2008/layout/LinedList"/>
    <dgm:cxn modelId="{37FCE172-DE72-4CE0-BACD-633FEDD3B422}" type="presParOf" srcId="{E1EF0B65-2FDB-435F-B1FB-F3CD08248BEA}" destId="{8504CD15-2D9A-494C-8475-A8C07ADDE48A}" srcOrd="8" destOrd="0" presId="urn:microsoft.com/office/officeart/2008/layout/LinedList"/>
    <dgm:cxn modelId="{20133F5A-517B-4657-B83D-35BA5064BC42}" type="presParOf" srcId="{E1EF0B65-2FDB-435F-B1FB-F3CD08248BEA}" destId="{F0B97BD1-5CDB-4DF5-8984-F11242467E0B}" srcOrd="9" destOrd="0" presId="urn:microsoft.com/office/officeart/2008/layout/LinedList"/>
    <dgm:cxn modelId="{F5AC0C3F-4BC1-47ED-828D-3EC0403F8019}" type="presParOf" srcId="{F0B97BD1-5CDB-4DF5-8984-F11242467E0B}" destId="{5FF35A37-0BCE-4407-8BF3-CE67386EF3F8}" srcOrd="0" destOrd="0" presId="urn:microsoft.com/office/officeart/2008/layout/LinedList"/>
    <dgm:cxn modelId="{7C57B379-FB5B-4229-85C6-5E2906B7CED8}" type="presParOf" srcId="{F0B97BD1-5CDB-4DF5-8984-F11242467E0B}" destId="{976D5A02-30CD-4950-A17C-9166338365D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A16DC6-83FF-487B-A891-C3364C932289}">
      <dgm:prSet custT="1"/>
      <dgm:spPr/>
      <dgm:t>
        <a:bodyPr/>
        <a:lstStyle/>
        <a:p>
          <a:r>
            <a:rPr lang="en-US" sz="4000" dirty="0"/>
            <a:t>Preprocessing</a:t>
          </a:r>
        </a:p>
      </dgm:t>
    </dgm:pt>
    <dgm:pt modelId="{C7C94215-0F41-4EFA-839B-647F8AAB248B}" type="parTrans" cxnId="{691595AC-050B-46AD-990F-70FEAE9A9AAE}">
      <dgm:prSet/>
      <dgm:spPr/>
      <dgm:t>
        <a:bodyPr/>
        <a:lstStyle/>
        <a:p>
          <a:endParaRPr lang="en-US"/>
        </a:p>
      </dgm:t>
    </dgm:pt>
    <dgm:pt modelId="{7BE5D1BB-2E14-4AB5-87F6-921D70A1B025}" type="sibTrans" cxnId="{691595AC-050B-46AD-990F-70FEAE9A9AAE}">
      <dgm:prSet/>
      <dgm:spPr/>
      <dgm:t>
        <a:bodyPr/>
        <a:lstStyle/>
        <a:p>
          <a:endParaRPr lang="en-US"/>
        </a:p>
      </dgm:t>
    </dgm:pt>
    <dgm:pt modelId="{357D43A6-115E-4115-84F7-5B9FDB5B2E7E}">
      <dgm:prSet custT="1"/>
      <dgm:spPr/>
      <dgm:t>
        <a:bodyPr/>
        <a:lstStyle/>
        <a:p>
          <a:r>
            <a:rPr lang="en-US" sz="4000" dirty="0"/>
            <a:t>Modeling</a:t>
          </a:r>
        </a:p>
      </dgm:t>
    </dgm:pt>
    <dgm:pt modelId="{2024D93D-AAC1-492E-A972-9C089D73465B}" type="parTrans" cxnId="{2A6A6946-9896-421A-8932-75E6D0F87AEC}">
      <dgm:prSet/>
      <dgm:spPr/>
      <dgm:t>
        <a:bodyPr/>
        <a:lstStyle/>
        <a:p>
          <a:endParaRPr lang="en-US"/>
        </a:p>
      </dgm:t>
    </dgm:pt>
    <dgm:pt modelId="{4E7F0281-D872-4CC8-BE54-99785BB4A817}" type="sibTrans" cxnId="{2A6A6946-9896-421A-8932-75E6D0F87AEC}">
      <dgm:prSet/>
      <dgm:spPr/>
      <dgm:t>
        <a:bodyPr/>
        <a:lstStyle/>
        <a:p>
          <a:endParaRPr lang="en-US"/>
        </a:p>
      </dgm:t>
    </dgm:pt>
    <dgm:pt modelId="{4E4C3220-A8E3-48DB-BD0B-96E7D053404B}">
      <dgm:prSet custT="1"/>
      <dgm:spPr/>
      <dgm:t>
        <a:bodyPr/>
        <a:lstStyle/>
        <a:p>
          <a:r>
            <a:rPr lang="en-US" sz="4000" dirty="0"/>
            <a:t>Evaluation</a:t>
          </a:r>
        </a:p>
      </dgm:t>
    </dgm:pt>
    <dgm:pt modelId="{D22A1337-187D-42B6-85B4-B35660A8CD7F}" type="parTrans" cxnId="{4101D4A9-8890-45B3-B51D-97A4F3969D09}">
      <dgm:prSet/>
      <dgm:spPr/>
      <dgm:t>
        <a:bodyPr/>
        <a:lstStyle/>
        <a:p>
          <a:endParaRPr lang="en-US"/>
        </a:p>
      </dgm:t>
    </dgm:pt>
    <dgm:pt modelId="{C7F06BE6-A372-40AC-BB08-F3B1FE225D99}" type="sibTrans" cxnId="{4101D4A9-8890-45B3-B51D-97A4F3969D09}">
      <dgm:prSet/>
      <dgm:spPr/>
      <dgm:t>
        <a:bodyPr/>
        <a:lstStyle/>
        <a:p>
          <a:endParaRPr lang="en-US"/>
        </a:p>
      </dgm:t>
    </dgm:pt>
    <dgm:pt modelId="{B0AC8C59-717A-4706-9A20-C417A6837262}">
      <dgm:prSet custT="1"/>
      <dgm:spPr/>
      <dgm:t>
        <a:bodyPr/>
        <a:lstStyle/>
        <a:p>
          <a:r>
            <a:rPr lang="en-US" sz="4000" dirty="0"/>
            <a:t>Conclusion</a:t>
          </a:r>
        </a:p>
      </dgm:t>
    </dgm:pt>
    <dgm:pt modelId="{A7A3703F-681E-4F3D-BD1B-D3F2D5212E2E}" type="parTrans" cxnId="{00EB74B0-046C-46B5-B41E-DB63EF0F3B88}">
      <dgm:prSet/>
      <dgm:spPr/>
      <dgm:t>
        <a:bodyPr/>
        <a:lstStyle/>
        <a:p>
          <a:endParaRPr lang="en-US"/>
        </a:p>
      </dgm:t>
    </dgm:pt>
    <dgm:pt modelId="{ABCE33A6-D39C-4726-A98E-44F050A6035F}" type="sibTrans" cxnId="{00EB74B0-046C-46B5-B41E-DB63EF0F3B88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3D4C8859-6A92-4FA2-BD80-62A181132C8F}" type="pres">
      <dgm:prSet presAssocID="{C4A16DC6-83FF-487B-A891-C3364C932289}" presName="thickLine" presStyleLbl="alignNode1" presStyleIdx="0" presStyleCnt="4"/>
      <dgm:spPr/>
    </dgm:pt>
    <dgm:pt modelId="{C4B23A9F-0020-4E9B-AB0C-D5F30C02B9E1}" type="pres">
      <dgm:prSet presAssocID="{C4A16DC6-83FF-487B-A891-C3364C932289}" presName="horz1" presStyleCnt="0"/>
      <dgm:spPr/>
    </dgm:pt>
    <dgm:pt modelId="{93165370-D87A-478C-9619-60996D3A4D5E}" type="pres">
      <dgm:prSet presAssocID="{C4A16DC6-83FF-487B-A891-C3364C932289}" presName="tx1" presStyleLbl="revTx" presStyleIdx="0" presStyleCnt="4"/>
      <dgm:spPr/>
    </dgm:pt>
    <dgm:pt modelId="{753E108B-8F0B-4ADA-9162-23EB8BC1ED3B}" type="pres">
      <dgm:prSet presAssocID="{C4A16DC6-83FF-487B-A891-C3364C932289}" presName="vert1" presStyleCnt="0"/>
      <dgm:spPr/>
    </dgm:pt>
    <dgm:pt modelId="{762D7D16-4DDE-409E-AA1B-DC86C4989E75}" type="pres">
      <dgm:prSet presAssocID="{357D43A6-115E-4115-84F7-5B9FDB5B2E7E}" presName="thickLine" presStyleLbl="alignNode1" presStyleIdx="1" presStyleCnt="4"/>
      <dgm:spPr/>
    </dgm:pt>
    <dgm:pt modelId="{6447962D-128B-4000-9EE7-5B1017CCBA51}" type="pres">
      <dgm:prSet presAssocID="{357D43A6-115E-4115-84F7-5B9FDB5B2E7E}" presName="horz1" presStyleCnt="0"/>
      <dgm:spPr/>
    </dgm:pt>
    <dgm:pt modelId="{D4AEA341-A059-4EC6-A4F5-3B6D482D8A78}" type="pres">
      <dgm:prSet presAssocID="{357D43A6-115E-4115-84F7-5B9FDB5B2E7E}" presName="tx1" presStyleLbl="revTx" presStyleIdx="1" presStyleCnt="4"/>
      <dgm:spPr/>
    </dgm:pt>
    <dgm:pt modelId="{9C28CCA1-DB0A-4E27-9E40-D2C3FD3F5503}" type="pres">
      <dgm:prSet presAssocID="{357D43A6-115E-4115-84F7-5B9FDB5B2E7E}" presName="vert1" presStyleCnt="0"/>
      <dgm:spPr/>
    </dgm:pt>
    <dgm:pt modelId="{88896C66-5ABC-48E8-B27A-C619D3734DD6}" type="pres">
      <dgm:prSet presAssocID="{4E4C3220-A8E3-48DB-BD0B-96E7D053404B}" presName="thickLine" presStyleLbl="alignNode1" presStyleIdx="2" presStyleCnt="4"/>
      <dgm:spPr/>
    </dgm:pt>
    <dgm:pt modelId="{9F1A96B3-09B4-430F-BA18-34E940835806}" type="pres">
      <dgm:prSet presAssocID="{4E4C3220-A8E3-48DB-BD0B-96E7D053404B}" presName="horz1" presStyleCnt="0"/>
      <dgm:spPr/>
    </dgm:pt>
    <dgm:pt modelId="{6BEBE666-4C54-4C48-9105-2947BED2B38D}" type="pres">
      <dgm:prSet presAssocID="{4E4C3220-A8E3-48DB-BD0B-96E7D053404B}" presName="tx1" presStyleLbl="revTx" presStyleIdx="2" presStyleCnt="4"/>
      <dgm:spPr/>
    </dgm:pt>
    <dgm:pt modelId="{587F90B1-6963-43F2-ADF1-E3CFAE631B8F}" type="pres">
      <dgm:prSet presAssocID="{4E4C3220-A8E3-48DB-BD0B-96E7D053404B}" presName="vert1" presStyleCnt="0"/>
      <dgm:spPr/>
    </dgm:pt>
    <dgm:pt modelId="{62C6B59B-2DB6-4820-8937-BF3BACEAC482}" type="pres">
      <dgm:prSet presAssocID="{B0AC8C59-717A-4706-9A20-C417A6837262}" presName="thickLine" presStyleLbl="alignNode1" presStyleIdx="3" presStyleCnt="4"/>
      <dgm:spPr/>
    </dgm:pt>
    <dgm:pt modelId="{50DCC66F-04E3-46E2-AFC4-2442C00A8FC1}" type="pres">
      <dgm:prSet presAssocID="{B0AC8C59-717A-4706-9A20-C417A6837262}" presName="horz1" presStyleCnt="0"/>
      <dgm:spPr/>
    </dgm:pt>
    <dgm:pt modelId="{BC9E1CFA-33F7-42E5-960E-9B6C152CE3C2}" type="pres">
      <dgm:prSet presAssocID="{B0AC8C59-717A-4706-9A20-C417A6837262}" presName="tx1" presStyleLbl="revTx" presStyleIdx="3" presStyleCnt="4"/>
      <dgm:spPr/>
    </dgm:pt>
    <dgm:pt modelId="{C346C0FD-D62D-41E2-94EE-5230CD268AD1}" type="pres">
      <dgm:prSet presAssocID="{B0AC8C59-717A-4706-9A20-C417A6837262}" presName="vert1" presStyleCnt="0"/>
      <dgm:spPr/>
    </dgm:pt>
  </dgm:ptLst>
  <dgm:cxnLst>
    <dgm:cxn modelId="{DABD8911-9615-493D-9FAB-642F510421A5}" type="presOf" srcId="{4E4C3220-A8E3-48DB-BD0B-96E7D053404B}" destId="{6BEBE666-4C54-4C48-9105-2947BED2B38D}" srcOrd="0" destOrd="0" presId="urn:microsoft.com/office/officeart/2008/layout/LinedList"/>
    <dgm:cxn modelId="{2A6A6946-9896-421A-8932-75E6D0F87AEC}" srcId="{F4CCEF58-E5C7-42C6-9DFF-D50DED3FAF5E}" destId="{357D43A6-115E-4115-84F7-5B9FDB5B2E7E}" srcOrd="1" destOrd="0" parTransId="{2024D93D-AAC1-492E-A972-9C089D73465B}" sibTransId="{4E7F0281-D872-4CC8-BE54-99785BB4A817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4101D4A9-8890-45B3-B51D-97A4F3969D09}" srcId="{F4CCEF58-E5C7-42C6-9DFF-D50DED3FAF5E}" destId="{4E4C3220-A8E3-48DB-BD0B-96E7D053404B}" srcOrd="2" destOrd="0" parTransId="{D22A1337-187D-42B6-85B4-B35660A8CD7F}" sibTransId="{C7F06BE6-A372-40AC-BB08-F3B1FE225D99}"/>
    <dgm:cxn modelId="{691595AC-050B-46AD-990F-70FEAE9A9AAE}" srcId="{F4CCEF58-E5C7-42C6-9DFF-D50DED3FAF5E}" destId="{C4A16DC6-83FF-487B-A891-C3364C932289}" srcOrd="0" destOrd="0" parTransId="{C7C94215-0F41-4EFA-839B-647F8AAB248B}" sibTransId="{7BE5D1BB-2E14-4AB5-87F6-921D70A1B025}"/>
    <dgm:cxn modelId="{00EB74B0-046C-46B5-B41E-DB63EF0F3B88}" srcId="{F4CCEF58-E5C7-42C6-9DFF-D50DED3FAF5E}" destId="{B0AC8C59-717A-4706-9A20-C417A6837262}" srcOrd="3" destOrd="0" parTransId="{A7A3703F-681E-4F3D-BD1B-D3F2D5212E2E}" sibTransId="{ABCE33A6-D39C-4726-A98E-44F050A6035F}"/>
    <dgm:cxn modelId="{31A49AB7-F5E3-4FC2-8307-EBE548E6BF25}" type="presOf" srcId="{C4A16DC6-83FF-487B-A891-C3364C932289}" destId="{93165370-D87A-478C-9619-60996D3A4D5E}" srcOrd="0" destOrd="0" presId="urn:microsoft.com/office/officeart/2008/layout/LinedList"/>
    <dgm:cxn modelId="{C6DAAAC8-D9FE-4D06-9800-F79C26E69B40}" type="presOf" srcId="{357D43A6-115E-4115-84F7-5B9FDB5B2E7E}" destId="{D4AEA341-A059-4EC6-A4F5-3B6D482D8A78}" srcOrd="0" destOrd="0" presId="urn:microsoft.com/office/officeart/2008/layout/LinedList"/>
    <dgm:cxn modelId="{1AC37EFA-FFBC-4720-867C-BBBF5227808A}" type="presOf" srcId="{B0AC8C59-717A-4706-9A20-C417A6837262}" destId="{BC9E1CFA-33F7-42E5-960E-9B6C152CE3C2}" srcOrd="0" destOrd="0" presId="urn:microsoft.com/office/officeart/2008/layout/LinedList"/>
    <dgm:cxn modelId="{C0C6F571-0AFE-4CF2-BDA9-044B4D5F5670}" type="presParOf" srcId="{E1EF0B65-2FDB-435F-B1FB-F3CD08248BEA}" destId="{3D4C8859-6A92-4FA2-BD80-62A181132C8F}" srcOrd="0" destOrd="0" presId="urn:microsoft.com/office/officeart/2008/layout/LinedList"/>
    <dgm:cxn modelId="{2CB237AF-417F-4C35-8A05-C347ACC1B4E4}" type="presParOf" srcId="{E1EF0B65-2FDB-435F-B1FB-F3CD08248BEA}" destId="{C4B23A9F-0020-4E9B-AB0C-D5F30C02B9E1}" srcOrd="1" destOrd="0" presId="urn:microsoft.com/office/officeart/2008/layout/LinedList"/>
    <dgm:cxn modelId="{E5F358F7-679D-4006-9D3D-BC3393CE067C}" type="presParOf" srcId="{C4B23A9F-0020-4E9B-AB0C-D5F30C02B9E1}" destId="{93165370-D87A-478C-9619-60996D3A4D5E}" srcOrd="0" destOrd="0" presId="urn:microsoft.com/office/officeart/2008/layout/LinedList"/>
    <dgm:cxn modelId="{0B710EE2-C944-4C2A-B787-9E03C7C7CED2}" type="presParOf" srcId="{C4B23A9F-0020-4E9B-AB0C-D5F30C02B9E1}" destId="{753E108B-8F0B-4ADA-9162-23EB8BC1ED3B}" srcOrd="1" destOrd="0" presId="urn:microsoft.com/office/officeart/2008/layout/LinedList"/>
    <dgm:cxn modelId="{73194547-95C0-47DF-9692-2D1BB2F70E83}" type="presParOf" srcId="{E1EF0B65-2FDB-435F-B1FB-F3CD08248BEA}" destId="{762D7D16-4DDE-409E-AA1B-DC86C4989E75}" srcOrd="2" destOrd="0" presId="urn:microsoft.com/office/officeart/2008/layout/LinedList"/>
    <dgm:cxn modelId="{973202B2-67FF-4176-8A47-C9BBAFE9B5A6}" type="presParOf" srcId="{E1EF0B65-2FDB-435F-B1FB-F3CD08248BEA}" destId="{6447962D-128B-4000-9EE7-5B1017CCBA51}" srcOrd="3" destOrd="0" presId="urn:microsoft.com/office/officeart/2008/layout/LinedList"/>
    <dgm:cxn modelId="{9F5A2E8B-6D36-49FE-98F9-0F6DB76D7F9F}" type="presParOf" srcId="{6447962D-128B-4000-9EE7-5B1017CCBA51}" destId="{D4AEA341-A059-4EC6-A4F5-3B6D482D8A78}" srcOrd="0" destOrd="0" presId="urn:microsoft.com/office/officeart/2008/layout/LinedList"/>
    <dgm:cxn modelId="{A80326AD-F161-4B5F-A190-D9398C25171A}" type="presParOf" srcId="{6447962D-128B-4000-9EE7-5B1017CCBA51}" destId="{9C28CCA1-DB0A-4E27-9E40-D2C3FD3F5503}" srcOrd="1" destOrd="0" presId="urn:microsoft.com/office/officeart/2008/layout/LinedList"/>
    <dgm:cxn modelId="{5967ABB7-48B6-4271-AADE-4AF0CE84BF94}" type="presParOf" srcId="{E1EF0B65-2FDB-435F-B1FB-F3CD08248BEA}" destId="{88896C66-5ABC-48E8-B27A-C619D3734DD6}" srcOrd="4" destOrd="0" presId="urn:microsoft.com/office/officeart/2008/layout/LinedList"/>
    <dgm:cxn modelId="{A71CA320-5245-41DF-BA5D-83E1B8C9FF36}" type="presParOf" srcId="{E1EF0B65-2FDB-435F-B1FB-F3CD08248BEA}" destId="{9F1A96B3-09B4-430F-BA18-34E940835806}" srcOrd="5" destOrd="0" presId="urn:microsoft.com/office/officeart/2008/layout/LinedList"/>
    <dgm:cxn modelId="{18F38DAF-F3B0-475B-8664-EA4FF1C32C3E}" type="presParOf" srcId="{9F1A96B3-09B4-430F-BA18-34E940835806}" destId="{6BEBE666-4C54-4C48-9105-2947BED2B38D}" srcOrd="0" destOrd="0" presId="urn:microsoft.com/office/officeart/2008/layout/LinedList"/>
    <dgm:cxn modelId="{F222472D-B4CC-498E-B5B7-970AC9C45309}" type="presParOf" srcId="{9F1A96B3-09B4-430F-BA18-34E940835806}" destId="{587F90B1-6963-43F2-ADF1-E3CFAE631B8F}" srcOrd="1" destOrd="0" presId="urn:microsoft.com/office/officeart/2008/layout/LinedList"/>
    <dgm:cxn modelId="{DAB007F4-4191-4707-8AED-D65919C3D3C2}" type="presParOf" srcId="{E1EF0B65-2FDB-435F-B1FB-F3CD08248BEA}" destId="{62C6B59B-2DB6-4820-8937-BF3BACEAC482}" srcOrd="6" destOrd="0" presId="urn:microsoft.com/office/officeart/2008/layout/LinedList"/>
    <dgm:cxn modelId="{5D52EA11-FCD4-45DB-B00B-1AD5912C6020}" type="presParOf" srcId="{E1EF0B65-2FDB-435F-B1FB-F3CD08248BEA}" destId="{50DCC66F-04E3-46E2-AFC4-2442C00A8FC1}" srcOrd="7" destOrd="0" presId="urn:microsoft.com/office/officeart/2008/layout/LinedList"/>
    <dgm:cxn modelId="{1F23078B-003C-47C3-AB33-05A4E2566D89}" type="presParOf" srcId="{50DCC66F-04E3-46E2-AFC4-2442C00A8FC1}" destId="{BC9E1CFA-33F7-42E5-960E-9B6C152CE3C2}" srcOrd="0" destOrd="0" presId="urn:microsoft.com/office/officeart/2008/layout/LinedList"/>
    <dgm:cxn modelId="{A994E6A5-CA40-4478-A06A-091F7D5A7A3A}" type="presParOf" srcId="{50DCC66F-04E3-46E2-AFC4-2442C00A8FC1}" destId="{C346C0FD-D62D-41E2-94EE-5230CD268AD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DEBB5C-A988-459B-BF26-9CBE7BB1A4BE}">
      <dgm:prSet/>
      <dgm:spPr/>
      <dgm:t>
        <a:bodyPr/>
        <a:lstStyle/>
        <a:p>
          <a:pPr algn="just"/>
          <a:r>
            <a:rPr lang="en-US" b="0" i="0" dirty="0"/>
            <a:t>As we see in the above graphs of performance comparison, Both </a:t>
          </a:r>
          <a:r>
            <a:rPr lang="en-US" b="1" i="0" dirty="0"/>
            <a:t>Logistic Regression</a:t>
          </a:r>
          <a:r>
            <a:rPr lang="en-US" b="0" i="0" dirty="0"/>
            <a:t> and </a:t>
          </a:r>
          <a:r>
            <a:rPr lang="en-US" b="1" i="0" dirty="0"/>
            <a:t>KNN</a:t>
          </a:r>
          <a:r>
            <a:rPr lang="en-US" b="0" i="0" dirty="0"/>
            <a:t> models are the best models based on </a:t>
          </a:r>
          <a:r>
            <a:rPr lang="en-US" b="1" i="0" dirty="0"/>
            <a:t>F1-score</a:t>
          </a:r>
          <a:r>
            <a:rPr lang="en-US" b="0" i="0" dirty="0"/>
            <a:t> metrics using </a:t>
          </a:r>
          <a:r>
            <a:rPr lang="en-US" b="1" i="0" dirty="0"/>
            <a:t>BOW</a:t>
          </a:r>
          <a:r>
            <a:rPr lang="en-US" b="0" i="0" dirty="0"/>
            <a:t> or </a:t>
          </a:r>
          <a:r>
            <a:rPr lang="en-US" b="1" i="0" dirty="0"/>
            <a:t>TF-IDF</a:t>
          </a:r>
          <a:r>
            <a:rPr lang="en-US" b="0" i="0" dirty="0"/>
            <a:t> feature extraction approaches.</a:t>
          </a:r>
          <a:endParaRPr lang="en-US" dirty="0"/>
        </a:p>
      </dgm:t>
    </dgm:pt>
    <dgm:pt modelId="{25FDC589-D9A6-415E-B2C6-E270AD61D75C}" type="parTrans" cxnId="{16B270D1-9C2F-4A0D-8938-AF9FBC190165}">
      <dgm:prSet/>
      <dgm:spPr/>
      <dgm:t>
        <a:bodyPr/>
        <a:lstStyle/>
        <a:p>
          <a:endParaRPr lang="en-US"/>
        </a:p>
      </dgm:t>
    </dgm:pt>
    <dgm:pt modelId="{5FA14980-8BC5-4394-9961-319B70AA1C5C}" type="sibTrans" cxnId="{16B270D1-9C2F-4A0D-8938-AF9FBC190165}">
      <dgm:prSet/>
      <dgm:spPr/>
      <dgm:t>
        <a:bodyPr/>
        <a:lstStyle/>
        <a:p>
          <a:endParaRPr lang="en-US"/>
        </a:p>
      </dgm:t>
    </dgm:pt>
    <dgm:pt modelId="{31AAC697-5982-476A-ADB8-08D0A479688B}">
      <dgm:prSet/>
      <dgm:spPr/>
      <dgm:t>
        <a:bodyPr/>
        <a:lstStyle/>
        <a:p>
          <a:pPr algn="just"/>
          <a:r>
            <a:rPr lang="en-US" dirty="0"/>
            <a:t>When different feature engineering methods were applied on the models, there was no difference in the outcome in decision tree, K-Nearest neighbors and logistic regression.</a:t>
          </a:r>
        </a:p>
      </dgm:t>
    </dgm:pt>
    <dgm:pt modelId="{6F8C2202-546E-4DE5-912B-503484A0BDDA}" type="parTrans" cxnId="{5BC15A57-0B0A-463E-A0A7-136EEE9141F4}">
      <dgm:prSet/>
      <dgm:spPr/>
      <dgm:t>
        <a:bodyPr/>
        <a:lstStyle/>
        <a:p>
          <a:endParaRPr lang="en-US"/>
        </a:p>
      </dgm:t>
    </dgm:pt>
    <dgm:pt modelId="{F48C63EC-F51F-477F-AF5F-897CD8D99E1E}" type="sibTrans" cxnId="{5BC15A57-0B0A-463E-A0A7-136EEE9141F4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C7319345-0F78-4E2D-902F-186602E773FB}" type="pres">
      <dgm:prSet presAssocID="{DBDEBB5C-A988-459B-BF26-9CBE7BB1A4BE}" presName="thickLine" presStyleLbl="alignNode1" presStyleIdx="0" presStyleCnt="2"/>
      <dgm:spPr/>
    </dgm:pt>
    <dgm:pt modelId="{614CAA2B-C5AA-4D96-A293-A11BCD5DC584}" type="pres">
      <dgm:prSet presAssocID="{DBDEBB5C-A988-459B-BF26-9CBE7BB1A4BE}" presName="horz1" presStyleCnt="0"/>
      <dgm:spPr/>
    </dgm:pt>
    <dgm:pt modelId="{D0C4B2A8-E06B-4119-BF8E-8843AE9DC209}" type="pres">
      <dgm:prSet presAssocID="{DBDEBB5C-A988-459B-BF26-9CBE7BB1A4BE}" presName="tx1" presStyleLbl="revTx" presStyleIdx="0" presStyleCnt="2"/>
      <dgm:spPr/>
    </dgm:pt>
    <dgm:pt modelId="{289280AD-58FC-49F2-BB35-F328F40C0A04}" type="pres">
      <dgm:prSet presAssocID="{DBDEBB5C-A988-459B-BF26-9CBE7BB1A4BE}" presName="vert1" presStyleCnt="0"/>
      <dgm:spPr/>
    </dgm:pt>
    <dgm:pt modelId="{D5E5884A-AAAD-455B-BDD3-16532E514B9E}" type="pres">
      <dgm:prSet presAssocID="{31AAC697-5982-476A-ADB8-08D0A479688B}" presName="thickLine" presStyleLbl="alignNode1" presStyleIdx="1" presStyleCnt="2"/>
      <dgm:spPr/>
    </dgm:pt>
    <dgm:pt modelId="{2B16847E-274B-4999-B75C-06F5BF14478B}" type="pres">
      <dgm:prSet presAssocID="{31AAC697-5982-476A-ADB8-08D0A479688B}" presName="horz1" presStyleCnt="0"/>
      <dgm:spPr/>
    </dgm:pt>
    <dgm:pt modelId="{8483A43E-28DD-427A-89E3-DC799ADB41F3}" type="pres">
      <dgm:prSet presAssocID="{31AAC697-5982-476A-ADB8-08D0A479688B}" presName="tx1" presStyleLbl="revTx" presStyleIdx="1" presStyleCnt="2"/>
      <dgm:spPr/>
    </dgm:pt>
    <dgm:pt modelId="{EB7196F0-4E2E-4B9D-805D-F69FE3583A31}" type="pres">
      <dgm:prSet presAssocID="{31AAC697-5982-476A-ADB8-08D0A479688B}" presName="vert1" presStyleCnt="0"/>
      <dgm:spPr/>
    </dgm:pt>
  </dgm:ptLst>
  <dgm:cxnLst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5BC15A57-0B0A-463E-A0A7-136EEE9141F4}" srcId="{F4CCEF58-E5C7-42C6-9DFF-D50DED3FAF5E}" destId="{31AAC697-5982-476A-ADB8-08D0A479688B}" srcOrd="1" destOrd="0" parTransId="{6F8C2202-546E-4DE5-912B-503484A0BDDA}" sibTransId="{F48C63EC-F51F-477F-AF5F-897CD8D99E1E}"/>
    <dgm:cxn modelId="{E584F193-2C6C-40D5-8595-697795667861}" type="presOf" srcId="{DBDEBB5C-A988-459B-BF26-9CBE7BB1A4BE}" destId="{D0C4B2A8-E06B-4119-BF8E-8843AE9DC209}" srcOrd="0" destOrd="0" presId="urn:microsoft.com/office/officeart/2008/layout/LinedList"/>
    <dgm:cxn modelId="{16B270D1-9C2F-4A0D-8938-AF9FBC190165}" srcId="{F4CCEF58-E5C7-42C6-9DFF-D50DED3FAF5E}" destId="{DBDEBB5C-A988-459B-BF26-9CBE7BB1A4BE}" srcOrd="0" destOrd="0" parTransId="{25FDC589-D9A6-415E-B2C6-E270AD61D75C}" sibTransId="{5FA14980-8BC5-4394-9961-319B70AA1C5C}"/>
    <dgm:cxn modelId="{40B491E3-9C3F-4F16-9511-8B2F71DE09C5}" type="presOf" srcId="{31AAC697-5982-476A-ADB8-08D0A479688B}" destId="{8483A43E-28DD-427A-89E3-DC799ADB41F3}" srcOrd="0" destOrd="0" presId="urn:microsoft.com/office/officeart/2008/layout/LinedList"/>
    <dgm:cxn modelId="{1FF9AAB0-68EE-4485-AB26-F009C9DCA990}" type="presParOf" srcId="{E1EF0B65-2FDB-435F-B1FB-F3CD08248BEA}" destId="{C7319345-0F78-4E2D-902F-186602E773FB}" srcOrd="0" destOrd="0" presId="urn:microsoft.com/office/officeart/2008/layout/LinedList"/>
    <dgm:cxn modelId="{DA87961F-14A1-42B5-A0AF-C717D2E6105B}" type="presParOf" srcId="{E1EF0B65-2FDB-435F-B1FB-F3CD08248BEA}" destId="{614CAA2B-C5AA-4D96-A293-A11BCD5DC584}" srcOrd="1" destOrd="0" presId="urn:microsoft.com/office/officeart/2008/layout/LinedList"/>
    <dgm:cxn modelId="{439B49BF-B21C-436F-8BDB-553153B7E681}" type="presParOf" srcId="{614CAA2B-C5AA-4D96-A293-A11BCD5DC584}" destId="{D0C4B2A8-E06B-4119-BF8E-8843AE9DC209}" srcOrd="0" destOrd="0" presId="urn:microsoft.com/office/officeart/2008/layout/LinedList"/>
    <dgm:cxn modelId="{79921DCD-998A-482F-B661-C564B1292B3A}" type="presParOf" srcId="{614CAA2B-C5AA-4D96-A293-A11BCD5DC584}" destId="{289280AD-58FC-49F2-BB35-F328F40C0A04}" srcOrd="1" destOrd="0" presId="urn:microsoft.com/office/officeart/2008/layout/LinedList"/>
    <dgm:cxn modelId="{323F0964-08A6-4C0B-8782-6D559FDD885B}" type="presParOf" srcId="{E1EF0B65-2FDB-435F-B1FB-F3CD08248BEA}" destId="{D5E5884A-AAAD-455B-BDD3-16532E514B9E}" srcOrd="2" destOrd="0" presId="urn:microsoft.com/office/officeart/2008/layout/LinedList"/>
    <dgm:cxn modelId="{DDF8E6F9-CB12-46E6-9B03-CDEA96D1134D}" type="presParOf" srcId="{E1EF0B65-2FDB-435F-B1FB-F3CD08248BEA}" destId="{2B16847E-274B-4999-B75C-06F5BF14478B}" srcOrd="3" destOrd="0" presId="urn:microsoft.com/office/officeart/2008/layout/LinedList"/>
    <dgm:cxn modelId="{BA16EC0D-762B-4C56-881F-AF881917EB77}" type="presParOf" srcId="{2B16847E-274B-4999-B75C-06F5BF14478B}" destId="{8483A43E-28DD-427A-89E3-DC799ADB41F3}" srcOrd="0" destOrd="0" presId="urn:microsoft.com/office/officeart/2008/layout/LinedList"/>
    <dgm:cxn modelId="{6E2B84A4-FAE7-42B0-A0C9-30D1761331E2}" type="presParOf" srcId="{2B16847E-274B-4999-B75C-06F5BF14478B}" destId="{EB7196F0-4E2E-4B9D-805D-F69FE3583A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A16DC6-83FF-487B-A891-C3364C932289}">
      <dgm:prSet custT="1"/>
      <dgm:spPr/>
      <dgm:t>
        <a:bodyPr/>
        <a:lstStyle/>
        <a:p>
          <a:r>
            <a:rPr lang="en-US" sz="4000" dirty="0"/>
            <a:t>Preprocessing</a:t>
          </a:r>
        </a:p>
      </dgm:t>
    </dgm:pt>
    <dgm:pt modelId="{C7C94215-0F41-4EFA-839B-647F8AAB248B}" type="parTrans" cxnId="{691595AC-050B-46AD-990F-70FEAE9A9AAE}">
      <dgm:prSet/>
      <dgm:spPr/>
      <dgm:t>
        <a:bodyPr/>
        <a:lstStyle/>
        <a:p>
          <a:endParaRPr lang="en-US"/>
        </a:p>
      </dgm:t>
    </dgm:pt>
    <dgm:pt modelId="{7BE5D1BB-2E14-4AB5-87F6-921D70A1B025}" type="sibTrans" cxnId="{691595AC-050B-46AD-990F-70FEAE9A9AAE}">
      <dgm:prSet/>
      <dgm:spPr/>
      <dgm:t>
        <a:bodyPr/>
        <a:lstStyle/>
        <a:p>
          <a:endParaRPr lang="en-US"/>
        </a:p>
      </dgm:t>
    </dgm:pt>
    <dgm:pt modelId="{357D43A6-115E-4115-84F7-5B9FDB5B2E7E}">
      <dgm:prSet custT="1"/>
      <dgm:spPr/>
      <dgm:t>
        <a:bodyPr/>
        <a:lstStyle/>
        <a:p>
          <a:r>
            <a:rPr lang="en-US" sz="4000" dirty="0"/>
            <a:t>Modeling</a:t>
          </a:r>
        </a:p>
      </dgm:t>
    </dgm:pt>
    <dgm:pt modelId="{2024D93D-AAC1-492E-A972-9C089D73465B}" type="parTrans" cxnId="{2A6A6946-9896-421A-8932-75E6D0F87AEC}">
      <dgm:prSet/>
      <dgm:spPr/>
      <dgm:t>
        <a:bodyPr/>
        <a:lstStyle/>
        <a:p>
          <a:endParaRPr lang="en-US"/>
        </a:p>
      </dgm:t>
    </dgm:pt>
    <dgm:pt modelId="{4E7F0281-D872-4CC8-BE54-99785BB4A817}" type="sibTrans" cxnId="{2A6A6946-9896-421A-8932-75E6D0F87AEC}">
      <dgm:prSet/>
      <dgm:spPr/>
      <dgm:t>
        <a:bodyPr/>
        <a:lstStyle/>
        <a:p>
          <a:endParaRPr lang="en-US"/>
        </a:p>
      </dgm:t>
    </dgm:pt>
    <dgm:pt modelId="{4E4C3220-A8E3-48DB-BD0B-96E7D053404B}">
      <dgm:prSet custT="1"/>
      <dgm:spPr/>
      <dgm:t>
        <a:bodyPr/>
        <a:lstStyle/>
        <a:p>
          <a:r>
            <a:rPr lang="en-US" sz="4000" dirty="0"/>
            <a:t>Evaluation</a:t>
          </a:r>
        </a:p>
      </dgm:t>
    </dgm:pt>
    <dgm:pt modelId="{D22A1337-187D-42B6-85B4-B35660A8CD7F}" type="parTrans" cxnId="{4101D4A9-8890-45B3-B51D-97A4F3969D09}">
      <dgm:prSet/>
      <dgm:spPr/>
      <dgm:t>
        <a:bodyPr/>
        <a:lstStyle/>
        <a:p>
          <a:endParaRPr lang="en-US"/>
        </a:p>
      </dgm:t>
    </dgm:pt>
    <dgm:pt modelId="{C7F06BE6-A372-40AC-BB08-F3B1FE225D99}" type="sibTrans" cxnId="{4101D4A9-8890-45B3-B51D-97A4F3969D09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3D4C8859-6A92-4FA2-BD80-62A181132C8F}" type="pres">
      <dgm:prSet presAssocID="{C4A16DC6-83FF-487B-A891-C3364C932289}" presName="thickLine" presStyleLbl="alignNode1" presStyleIdx="0" presStyleCnt="3"/>
      <dgm:spPr/>
    </dgm:pt>
    <dgm:pt modelId="{C4B23A9F-0020-4E9B-AB0C-D5F30C02B9E1}" type="pres">
      <dgm:prSet presAssocID="{C4A16DC6-83FF-487B-A891-C3364C932289}" presName="horz1" presStyleCnt="0"/>
      <dgm:spPr/>
    </dgm:pt>
    <dgm:pt modelId="{93165370-D87A-478C-9619-60996D3A4D5E}" type="pres">
      <dgm:prSet presAssocID="{C4A16DC6-83FF-487B-A891-C3364C932289}" presName="tx1" presStyleLbl="revTx" presStyleIdx="0" presStyleCnt="3"/>
      <dgm:spPr/>
    </dgm:pt>
    <dgm:pt modelId="{753E108B-8F0B-4ADA-9162-23EB8BC1ED3B}" type="pres">
      <dgm:prSet presAssocID="{C4A16DC6-83FF-487B-A891-C3364C932289}" presName="vert1" presStyleCnt="0"/>
      <dgm:spPr/>
    </dgm:pt>
    <dgm:pt modelId="{762D7D16-4DDE-409E-AA1B-DC86C4989E75}" type="pres">
      <dgm:prSet presAssocID="{357D43A6-115E-4115-84F7-5B9FDB5B2E7E}" presName="thickLine" presStyleLbl="alignNode1" presStyleIdx="1" presStyleCnt="3"/>
      <dgm:spPr/>
    </dgm:pt>
    <dgm:pt modelId="{6447962D-128B-4000-9EE7-5B1017CCBA51}" type="pres">
      <dgm:prSet presAssocID="{357D43A6-115E-4115-84F7-5B9FDB5B2E7E}" presName="horz1" presStyleCnt="0"/>
      <dgm:spPr/>
    </dgm:pt>
    <dgm:pt modelId="{D4AEA341-A059-4EC6-A4F5-3B6D482D8A78}" type="pres">
      <dgm:prSet presAssocID="{357D43A6-115E-4115-84F7-5B9FDB5B2E7E}" presName="tx1" presStyleLbl="revTx" presStyleIdx="1" presStyleCnt="3"/>
      <dgm:spPr/>
    </dgm:pt>
    <dgm:pt modelId="{9C28CCA1-DB0A-4E27-9E40-D2C3FD3F5503}" type="pres">
      <dgm:prSet presAssocID="{357D43A6-115E-4115-84F7-5B9FDB5B2E7E}" presName="vert1" presStyleCnt="0"/>
      <dgm:spPr/>
    </dgm:pt>
    <dgm:pt modelId="{88896C66-5ABC-48E8-B27A-C619D3734DD6}" type="pres">
      <dgm:prSet presAssocID="{4E4C3220-A8E3-48DB-BD0B-96E7D053404B}" presName="thickLine" presStyleLbl="alignNode1" presStyleIdx="2" presStyleCnt="3"/>
      <dgm:spPr/>
    </dgm:pt>
    <dgm:pt modelId="{9F1A96B3-09B4-430F-BA18-34E940835806}" type="pres">
      <dgm:prSet presAssocID="{4E4C3220-A8E3-48DB-BD0B-96E7D053404B}" presName="horz1" presStyleCnt="0"/>
      <dgm:spPr/>
    </dgm:pt>
    <dgm:pt modelId="{6BEBE666-4C54-4C48-9105-2947BED2B38D}" type="pres">
      <dgm:prSet presAssocID="{4E4C3220-A8E3-48DB-BD0B-96E7D053404B}" presName="tx1" presStyleLbl="revTx" presStyleIdx="2" presStyleCnt="3"/>
      <dgm:spPr/>
    </dgm:pt>
    <dgm:pt modelId="{587F90B1-6963-43F2-ADF1-E3CFAE631B8F}" type="pres">
      <dgm:prSet presAssocID="{4E4C3220-A8E3-48DB-BD0B-96E7D053404B}" presName="vert1" presStyleCnt="0"/>
      <dgm:spPr/>
    </dgm:pt>
  </dgm:ptLst>
  <dgm:cxnLst>
    <dgm:cxn modelId="{DABD8911-9615-493D-9FAB-642F510421A5}" type="presOf" srcId="{4E4C3220-A8E3-48DB-BD0B-96E7D053404B}" destId="{6BEBE666-4C54-4C48-9105-2947BED2B38D}" srcOrd="0" destOrd="0" presId="urn:microsoft.com/office/officeart/2008/layout/LinedList"/>
    <dgm:cxn modelId="{2A6A6946-9896-421A-8932-75E6D0F87AEC}" srcId="{F4CCEF58-E5C7-42C6-9DFF-D50DED3FAF5E}" destId="{357D43A6-115E-4115-84F7-5B9FDB5B2E7E}" srcOrd="1" destOrd="0" parTransId="{2024D93D-AAC1-492E-A972-9C089D73465B}" sibTransId="{4E7F0281-D872-4CC8-BE54-99785BB4A817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4101D4A9-8890-45B3-B51D-97A4F3969D09}" srcId="{F4CCEF58-E5C7-42C6-9DFF-D50DED3FAF5E}" destId="{4E4C3220-A8E3-48DB-BD0B-96E7D053404B}" srcOrd="2" destOrd="0" parTransId="{D22A1337-187D-42B6-85B4-B35660A8CD7F}" sibTransId="{C7F06BE6-A372-40AC-BB08-F3B1FE225D99}"/>
    <dgm:cxn modelId="{691595AC-050B-46AD-990F-70FEAE9A9AAE}" srcId="{F4CCEF58-E5C7-42C6-9DFF-D50DED3FAF5E}" destId="{C4A16DC6-83FF-487B-A891-C3364C932289}" srcOrd="0" destOrd="0" parTransId="{C7C94215-0F41-4EFA-839B-647F8AAB248B}" sibTransId="{7BE5D1BB-2E14-4AB5-87F6-921D70A1B025}"/>
    <dgm:cxn modelId="{31A49AB7-F5E3-4FC2-8307-EBE548E6BF25}" type="presOf" srcId="{C4A16DC6-83FF-487B-A891-C3364C932289}" destId="{93165370-D87A-478C-9619-60996D3A4D5E}" srcOrd="0" destOrd="0" presId="urn:microsoft.com/office/officeart/2008/layout/LinedList"/>
    <dgm:cxn modelId="{C6DAAAC8-D9FE-4D06-9800-F79C26E69B40}" type="presOf" srcId="{357D43A6-115E-4115-84F7-5B9FDB5B2E7E}" destId="{D4AEA341-A059-4EC6-A4F5-3B6D482D8A78}" srcOrd="0" destOrd="0" presId="urn:microsoft.com/office/officeart/2008/layout/LinedList"/>
    <dgm:cxn modelId="{C0C6F571-0AFE-4CF2-BDA9-044B4D5F5670}" type="presParOf" srcId="{E1EF0B65-2FDB-435F-B1FB-F3CD08248BEA}" destId="{3D4C8859-6A92-4FA2-BD80-62A181132C8F}" srcOrd="0" destOrd="0" presId="urn:microsoft.com/office/officeart/2008/layout/LinedList"/>
    <dgm:cxn modelId="{2CB237AF-417F-4C35-8A05-C347ACC1B4E4}" type="presParOf" srcId="{E1EF0B65-2FDB-435F-B1FB-F3CD08248BEA}" destId="{C4B23A9F-0020-4E9B-AB0C-D5F30C02B9E1}" srcOrd="1" destOrd="0" presId="urn:microsoft.com/office/officeart/2008/layout/LinedList"/>
    <dgm:cxn modelId="{E5F358F7-679D-4006-9D3D-BC3393CE067C}" type="presParOf" srcId="{C4B23A9F-0020-4E9B-AB0C-D5F30C02B9E1}" destId="{93165370-D87A-478C-9619-60996D3A4D5E}" srcOrd="0" destOrd="0" presId="urn:microsoft.com/office/officeart/2008/layout/LinedList"/>
    <dgm:cxn modelId="{0B710EE2-C944-4C2A-B787-9E03C7C7CED2}" type="presParOf" srcId="{C4B23A9F-0020-4E9B-AB0C-D5F30C02B9E1}" destId="{753E108B-8F0B-4ADA-9162-23EB8BC1ED3B}" srcOrd="1" destOrd="0" presId="urn:microsoft.com/office/officeart/2008/layout/LinedList"/>
    <dgm:cxn modelId="{73194547-95C0-47DF-9692-2D1BB2F70E83}" type="presParOf" srcId="{E1EF0B65-2FDB-435F-B1FB-F3CD08248BEA}" destId="{762D7D16-4DDE-409E-AA1B-DC86C4989E75}" srcOrd="2" destOrd="0" presId="urn:microsoft.com/office/officeart/2008/layout/LinedList"/>
    <dgm:cxn modelId="{973202B2-67FF-4176-8A47-C9BBAFE9B5A6}" type="presParOf" srcId="{E1EF0B65-2FDB-435F-B1FB-F3CD08248BEA}" destId="{6447962D-128B-4000-9EE7-5B1017CCBA51}" srcOrd="3" destOrd="0" presId="urn:microsoft.com/office/officeart/2008/layout/LinedList"/>
    <dgm:cxn modelId="{9F5A2E8B-6D36-49FE-98F9-0F6DB76D7F9F}" type="presParOf" srcId="{6447962D-128B-4000-9EE7-5B1017CCBA51}" destId="{D4AEA341-A059-4EC6-A4F5-3B6D482D8A78}" srcOrd="0" destOrd="0" presId="urn:microsoft.com/office/officeart/2008/layout/LinedList"/>
    <dgm:cxn modelId="{A80326AD-F161-4B5F-A190-D9398C25171A}" type="presParOf" srcId="{6447962D-128B-4000-9EE7-5B1017CCBA51}" destId="{9C28CCA1-DB0A-4E27-9E40-D2C3FD3F5503}" srcOrd="1" destOrd="0" presId="urn:microsoft.com/office/officeart/2008/layout/LinedList"/>
    <dgm:cxn modelId="{5967ABB7-48B6-4271-AADE-4AF0CE84BF94}" type="presParOf" srcId="{E1EF0B65-2FDB-435F-B1FB-F3CD08248BEA}" destId="{88896C66-5ABC-48E8-B27A-C619D3734DD6}" srcOrd="4" destOrd="0" presId="urn:microsoft.com/office/officeart/2008/layout/LinedList"/>
    <dgm:cxn modelId="{A71CA320-5245-41DF-BA5D-83E1B8C9FF36}" type="presParOf" srcId="{E1EF0B65-2FDB-435F-B1FB-F3CD08248BEA}" destId="{9F1A96B3-09B4-430F-BA18-34E940835806}" srcOrd="5" destOrd="0" presId="urn:microsoft.com/office/officeart/2008/layout/LinedList"/>
    <dgm:cxn modelId="{18F38DAF-F3B0-475B-8664-EA4FF1C32C3E}" type="presParOf" srcId="{9F1A96B3-09B4-430F-BA18-34E940835806}" destId="{6BEBE666-4C54-4C48-9105-2947BED2B38D}" srcOrd="0" destOrd="0" presId="urn:microsoft.com/office/officeart/2008/layout/LinedList"/>
    <dgm:cxn modelId="{F222472D-B4CC-498E-B5B7-970AC9C45309}" type="presParOf" srcId="{9F1A96B3-09B4-430F-BA18-34E940835806}" destId="{587F90B1-6963-43F2-ADF1-E3CFAE631B8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A16DC6-83FF-487B-A891-C3364C932289}">
      <dgm:prSet/>
      <dgm:spPr/>
      <dgm:t>
        <a:bodyPr/>
        <a:lstStyle/>
        <a:p>
          <a:r>
            <a:rPr lang="en-US" dirty="0"/>
            <a:t>Loading dataset using </a:t>
          </a:r>
          <a:r>
            <a:rPr lang="en-US" dirty="0" err="1"/>
            <a:t>Huggingface’s</a:t>
          </a:r>
          <a:r>
            <a:rPr lang="en-US" dirty="0"/>
            <a:t> loading function which returns a </a:t>
          </a:r>
          <a:r>
            <a:rPr lang="en-US" dirty="0" err="1"/>
            <a:t>dict</a:t>
          </a:r>
          <a:r>
            <a:rPr lang="en-US" dirty="0"/>
            <a:t>-link object called “</a:t>
          </a:r>
          <a:r>
            <a:rPr lang="en-US" dirty="0" err="1"/>
            <a:t>DatasetDict</a:t>
          </a:r>
          <a:r>
            <a:rPr lang="en-US" dirty="0"/>
            <a:t>” which incapsulate the real dataset.</a:t>
          </a:r>
        </a:p>
      </dgm:t>
    </dgm:pt>
    <dgm:pt modelId="{7BE5D1BB-2E14-4AB5-87F6-921D70A1B025}" type="sibTrans" cxnId="{691595AC-050B-46AD-990F-70FEAE9A9AAE}">
      <dgm:prSet/>
      <dgm:spPr/>
      <dgm:t>
        <a:bodyPr/>
        <a:lstStyle/>
        <a:p>
          <a:endParaRPr lang="en-US"/>
        </a:p>
      </dgm:t>
    </dgm:pt>
    <dgm:pt modelId="{C7C94215-0F41-4EFA-839B-647F8AAB248B}" type="parTrans" cxnId="{691595AC-050B-46AD-990F-70FEAE9A9AAE}">
      <dgm:prSet/>
      <dgm:spPr/>
      <dgm:t>
        <a:bodyPr/>
        <a:lstStyle/>
        <a:p>
          <a:endParaRPr lang="en-US"/>
        </a:p>
      </dgm:t>
    </dgm:pt>
    <dgm:pt modelId="{74BB5096-C506-48CD-BEA2-B3F7FF562006}">
      <dgm:prSet/>
      <dgm:spPr/>
      <dgm:t>
        <a:bodyPr/>
        <a:lstStyle/>
        <a:p>
          <a:r>
            <a:rPr lang="en-US" dirty="0"/>
            <a:t>A JSON file is converted to </a:t>
          </a:r>
          <a:r>
            <a:rPr lang="en-US" dirty="0" err="1"/>
            <a:t>dataframe</a:t>
          </a:r>
          <a:r>
            <a:rPr lang="en-US" dirty="0"/>
            <a:t> to facilitate dealing with it.</a:t>
          </a:r>
        </a:p>
      </dgm:t>
    </dgm:pt>
    <dgm:pt modelId="{30A67A7D-749F-49B9-8A65-A13839511DF7}" type="parTrans" cxnId="{8AB029E4-F65C-4889-8876-68C4A48F8FCD}">
      <dgm:prSet/>
      <dgm:spPr/>
      <dgm:t>
        <a:bodyPr/>
        <a:lstStyle/>
        <a:p>
          <a:endParaRPr lang="en-US"/>
        </a:p>
      </dgm:t>
    </dgm:pt>
    <dgm:pt modelId="{6A4EF5F8-CD2D-497E-A911-DB020113AD56}" type="sibTrans" cxnId="{8AB029E4-F65C-4889-8876-68C4A48F8FCD}">
      <dgm:prSet/>
      <dgm:spPr/>
      <dgm:t>
        <a:bodyPr/>
        <a:lstStyle/>
        <a:p>
          <a:endParaRPr lang="en-US"/>
        </a:p>
      </dgm:t>
    </dgm:pt>
    <dgm:pt modelId="{9A76FE94-5EDC-44F9-8AAB-9D3538CAD213}">
      <dgm:prSet/>
      <dgm:spPr/>
      <dgm:t>
        <a:bodyPr/>
        <a:lstStyle/>
        <a:p>
          <a:r>
            <a:rPr lang="en-US" dirty="0"/>
            <a:t>The function from previous step is then used to create “</a:t>
          </a:r>
          <a:r>
            <a:rPr lang="en-US" dirty="0" err="1"/>
            <a:t>Dataframe</a:t>
          </a:r>
          <a:r>
            <a:rPr lang="en-US" dirty="0"/>
            <a:t>” that contains the whole dataset.</a:t>
          </a:r>
        </a:p>
      </dgm:t>
    </dgm:pt>
    <dgm:pt modelId="{2A9416A4-40D0-4420-A3D0-9A4AB4D9B579}" type="parTrans" cxnId="{8563D865-FA14-4B14-A39F-96CC1DF58103}">
      <dgm:prSet/>
      <dgm:spPr/>
      <dgm:t>
        <a:bodyPr/>
        <a:lstStyle/>
        <a:p>
          <a:endParaRPr lang="en-US"/>
        </a:p>
      </dgm:t>
    </dgm:pt>
    <dgm:pt modelId="{4C30CB0D-094F-4130-BC74-C4BB682F7370}" type="sibTrans" cxnId="{8563D865-FA14-4B14-A39F-96CC1DF58103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3D4C8859-6A92-4FA2-BD80-62A181132C8F}" type="pres">
      <dgm:prSet presAssocID="{C4A16DC6-83FF-487B-A891-C3364C932289}" presName="thickLine" presStyleLbl="alignNode1" presStyleIdx="0" presStyleCnt="3"/>
      <dgm:spPr/>
    </dgm:pt>
    <dgm:pt modelId="{C4B23A9F-0020-4E9B-AB0C-D5F30C02B9E1}" type="pres">
      <dgm:prSet presAssocID="{C4A16DC6-83FF-487B-A891-C3364C932289}" presName="horz1" presStyleCnt="0"/>
      <dgm:spPr/>
    </dgm:pt>
    <dgm:pt modelId="{93165370-D87A-478C-9619-60996D3A4D5E}" type="pres">
      <dgm:prSet presAssocID="{C4A16DC6-83FF-487B-A891-C3364C932289}" presName="tx1" presStyleLbl="revTx" presStyleIdx="0" presStyleCnt="3"/>
      <dgm:spPr/>
    </dgm:pt>
    <dgm:pt modelId="{753E108B-8F0B-4ADA-9162-23EB8BC1ED3B}" type="pres">
      <dgm:prSet presAssocID="{C4A16DC6-83FF-487B-A891-C3364C932289}" presName="vert1" presStyleCnt="0"/>
      <dgm:spPr/>
    </dgm:pt>
    <dgm:pt modelId="{4DC190B7-0341-4371-8E40-5C6969265E20}" type="pres">
      <dgm:prSet presAssocID="{74BB5096-C506-48CD-BEA2-B3F7FF562006}" presName="thickLine" presStyleLbl="alignNode1" presStyleIdx="1" presStyleCnt="3"/>
      <dgm:spPr/>
    </dgm:pt>
    <dgm:pt modelId="{AFDD95EC-7372-48F2-BE32-C4BFC53DD8C8}" type="pres">
      <dgm:prSet presAssocID="{74BB5096-C506-48CD-BEA2-B3F7FF562006}" presName="horz1" presStyleCnt="0"/>
      <dgm:spPr/>
    </dgm:pt>
    <dgm:pt modelId="{A7EDF03A-B035-4AD7-BB1A-D134C58C0F91}" type="pres">
      <dgm:prSet presAssocID="{74BB5096-C506-48CD-BEA2-B3F7FF562006}" presName="tx1" presStyleLbl="revTx" presStyleIdx="1" presStyleCnt="3" custScaleY="63864"/>
      <dgm:spPr/>
    </dgm:pt>
    <dgm:pt modelId="{BB894CF5-DE0B-46F1-841E-52092CBAE854}" type="pres">
      <dgm:prSet presAssocID="{74BB5096-C506-48CD-BEA2-B3F7FF562006}" presName="vert1" presStyleCnt="0"/>
      <dgm:spPr/>
    </dgm:pt>
    <dgm:pt modelId="{DD5E90B5-FEE1-493B-8B9A-5454650506FB}" type="pres">
      <dgm:prSet presAssocID="{9A76FE94-5EDC-44F9-8AAB-9D3538CAD213}" presName="thickLine" presStyleLbl="alignNode1" presStyleIdx="2" presStyleCnt="3"/>
      <dgm:spPr/>
    </dgm:pt>
    <dgm:pt modelId="{82C1E171-5401-44EA-86CC-DCD434B9FCCA}" type="pres">
      <dgm:prSet presAssocID="{9A76FE94-5EDC-44F9-8AAB-9D3538CAD213}" presName="horz1" presStyleCnt="0"/>
      <dgm:spPr/>
    </dgm:pt>
    <dgm:pt modelId="{7B905267-3482-49D5-9B3C-A991821A2FA4}" type="pres">
      <dgm:prSet presAssocID="{9A76FE94-5EDC-44F9-8AAB-9D3538CAD213}" presName="tx1" presStyleLbl="revTx" presStyleIdx="2" presStyleCnt="3"/>
      <dgm:spPr/>
    </dgm:pt>
    <dgm:pt modelId="{002915C1-2307-485B-A42F-8A4B859C1DD4}" type="pres">
      <dgm:prSet presAssocID="{9A76FE94-5EDC-44F9-8AAB-9D3538CAD213}" presName="vert1" presStyleCnt="0"/>
      <dgm:spPr/>
    </dgm:pt>
  </dgm:ptLst>
  <dgm:cxnLst>
    <dgm:cxn modelId="{8563D865-FA14-4B14-A39F-96CC1DF58103}" srcId="{F4CCEF58-E5C7-42C6-9DFF-D50DED3FAF5E}" destId="{9A76FE94-5EDC-44F9-8AAB-9D3538CAD213}" srcOrd="2" destOrd="0" parTransId="{2A9416A4-40D0-4420-A3D0-9A4AB4D9B579}" sibTransId="{4C30CB0D-094F-4130-BC74-C4BB682F7370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EDAD5050-71BA-4B36-B0E9-6BD1BBEDACE8}" type="presOf" srcId="{9A76FE94-5EDC-44F9-8AAB-9D3538CAD213}" destId="{7B905267-3482-49D5-9B3C-A991821A2FA4}" srcOrd="0" destOrd="0" presId="urn:microsoft.com/office/officeart/2008/layout/LinedList"/>
    <dgm:cxn modelId="{691595AC-050B-46AD-990F-70FEAE9A9AAE}" srcId="{F4CCEF58-E5C7-42C6-9DFF-D50DED3FAF5E}" destId="{C4A16DC6-83FF-487B-A891-C3364C932289}" srcOrd="0" destOrd="0" parTransId="{C7C94215-0F41-4EFA-839B-647F8AAB248B}" sibTransId="{7BE5D1BB-2E14-4AB5-87F6-921D70A1B025}"/>
    <dgm:cxn modelId="{31A49AB7-F5E3-4FC2-8307-EBE548E6BF25}" type="presOf" srcId="{C4A16DC6-83FF-487B-A891-C3364C932289}" destId="{93165370-D87A-478C-9619-60996D3A4D5E}" srcOrd="0" destOrd="0" presId="urn:microsoft.com/office/officeart/2008/layout/LinedList"/>
    <dgm:cxn modelId="{8AB029E4-F65C-4889-8876-68C4A48F8FCD}" srcId="{F4CCEF58-E5C7-42C6-9DFF-D50DED3FAF5E}" destId="{74BB5096-C506-48CD-BEA2-B3F7FF562006}" srcOrd="1" destOrd="0" parTransId="{30A67A7D-749F-49B9-8A65-A13839511DF7}" sibTransId="{6A4EF5F8-CD2D-497E-A911-DB020113AD56}"/>
    <dgm:cxn modelId="{6C0CDCF1-303C-43F3-9CD5-70B773137EFC}" type="presOf" srcId="{74BB5096-C506-48CD-BEA2-B3F7FF562006}" destId="{A7EDF03A-B035-4AD7-BB1A-D134C58C0F91}" srcOrd="0" destOrd="0" presId="urn:microsoft.com/office/officeart/2008/layout/LinedList"/>
    <dgm:cxn modelId="{C0C6F571-0AFE-4CF2-BDA9-044B4D5F5670}" type="presParOf" srcId="{E1EF0B65-2FDB-435F-B1FB-F3CD08248BEA}" destId="{3D4C8859-6A92-4FA2-BD80-62A181132C8F}" srcOrd="0" destOrd="0" presId="urn:microsoft.com/office/officeart/2008/layout/LinedList"/>
    <dgm:cxn modelId="{2CB237AF-417F-4C35-8A05-C347ACC1B4E4}" type="presParOf" srcId="{E1EF0B65-2FDB-435F-B1FB-F3CD08248BEA}" destId="{C4B23A9F-0020-4E9B-AB0C-D5F30C02B9E1}" srcOrd="1" destOrd="0" presId="urn:microsoft.com/office/officeart/2008/layout/LinedList"/>
    <dgm:cxn modelId="{E5F358F7-679D-4006-9D3D-BC3393CE067C}" type="presParOf" srcId="{C4B23A9F-0020-4E9B-AB0C-D5F30C02B9E1}" destId="{93165370-D87A-478C-9619-60996D3A4D5E}" srcOrd="0" destOrd="0" presId="urn:microsoft.com/office/officeart/2008/layout/LinedList"/>
    <dgm:cxn modelId="{0B710EE2-C944-4C2A-B787-9E03C7C7CED2}" type="presParOf" srcId="{C4B23A9F-0020-4E9B-AB0C-D5F30C02B9E1}" destId="{753E108B-8F0B-4ADA-9162-23EB8BC1ED3B}" srcOrd="1" destOrd="0" presId="urn:microsoft.com/office/officeart/2008/layout/LinedList"/>
    <dgm:cxn modelId="{B51C70C4-B816-4420-BF74-08664103849F}" type="presParOf" srcId="{E1EF0B65-2FDB-435F-B1FB-F3CD08248BEA}" destId="{4DC190B7-0341-4371-8E40-5C6969265E20}" srcOrd="2" destOrd="0" presId="urn:microsoft.com/office/officeart/2008/layout/LinedList"/>
    <dgm:cxn modelId="{E6E2071A-650D-4392-8344-37FB3FB62FBC}" type="presParOf" srcId="{E1EF0B65-2FDB-435F-B1FB-F3CD08248BEA}" destId="{AFDD95EC-7372-48F2-BE32-C4BFC53DD8C8}" srcOrd="3" destOrd="0" presId="urn:microsoft.com/office/officeart/2008/layout/LinedList"/>
    <dgm:cxn modelId="{CAEFCFFD-9EE2-4FF4-8BDE-B09C7DA0E623}" type="presParOf" srcId="{AFDD95EC-7372-48F2-BE32-C4BFC53DD8C8}" destId="{A7EDF03A-B035-4AD7-BB1A-D134C58C0F91}" srcOrd="0" destOrd="0" presId="urn:microsoft.com/office/officeart/2008/layout/LinedList"/>
    <dgm:cxn modelId="{BB54ACCB-FC8C-4358-B2EE-9D215E855DC4}" type="presParOf" srcId="{AFDD95EC-7372-48F2-BE32-C4BFC53DD8C8}" destId="{BB894CF5-DE0B-46F1-841E-52092CBAE854}" srcOrd="1" destOrd="0" presId="urn:microsoft.com/office/officeart/2008/layout/LinedList"/>
    <dgm:cxn modelId="{BCF4842B-8185-406A-95FC-A519C398E4CD}" type="presParOf" srcId="{E1EF0B65-2FDB-435F-B1FB-F3CD08248BEA}" destId="{DD5E90B5-FEE1-493B-8B9A-5454650506FB}" srcOrd="4" destOrd="0" presId="urn:microsoft.com/office/officeart/2008/layout/LinedList"/>
    <dgm:cxn modelId="{899184D9-631B-4599-9D1A-7BCE5EBB0AA6}" type="presParOf" srcId="{E1EF0B65-2FDB-435F-B1FB-F3CD08248BEA}" destId="{82C1E171-5401-44EA-86CC-DCD434B9FCCA}" srcOrd="5" destOrd="0" presId="urn:microsoft.com/office/officeart/2008/layout/LinedList"/>
    <dgm:cxn modelId="{5E46E868-7DC1-4650-B0B3-BF4CD9FC7FB6}" type="presParOf" srcId="{82C1E171-5401-44EA-86CC-DCD434B9FCCA}" destId="{7B905267-3482-49D5-9B3C-A991821A2FA4}" srcOrd="0" destOrd="0" presId="urn:microsoft.com/office/officeart/2008/layout/LinedList"/>
    <dgm:cxn modelId="{F0BD47AA-7837-4A58-8573-FD86EE1DD381}" type="presParOf" srcId="{82C1E171-5401-44EA-86CC-DCD434B9FCCA}" destId="{002915C1-2307-485B-A42F-8A4B859C1DD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D146CB-F825-4FAF-8B5D-3DB8CB204234}">
      <dgm:prSet/>
      <dgm:spPr/>
      <dgm:t>
        <a:bodyPr/>
        <a:lstStyle/>
        <a:p>
          <a:r>
            <a:rPr lang="en-US" dirty="0"/>
            <a:t>Two things need to be specified in “Trainer” class: </a:t>
          </a:r>
        </a:p>
        <a:p>
          <a:r>
            <a:rPr lang="en-US" dirty="0"/>
            <a:t>one is “</a:t>
          </a:r>
          <a:r>
            <a:rPr lang="en-US" dirty="0" err="1"/>
            <a:t>TrainingArguments</a:t>
          </a:r>
          <a:r>
            <a:rPr lang="en-US" dirty="0"/>
            <a:t>” which specifies </a:t>
          </a:r>
          <a:r>
            <a:rPr lang="en-US" b="0" i="0" dirty="0"/>
            <a:t>saving folder, batch's size, learning rate, etc. </a:t>
          </a:r>
        </a:p>
        <a:p>
          <a:r>
            <a:rPr lang="en-US" b="0" i="0" dirty="0"/>
            <a:t>Secondly, “</a:t>
          </a:r>
          <a:r>
            <a:rPr lang="en-US" b="0" i="0" dirty="0" err="1"/>
            <a:t>Data_colletor</a:t>
          </a:r>
          <a:r>
            <a:rPr lang="en-US" b="0" i="0" dirty="0"/>
            <a:t>” which is used to batch together sequences having different length.</a:t>
          </a:r>
          <a:endParaRPr lang="en-US" dirty="0"/>
        </a:p>
      </dgm:t>
    </dgm:pt>
    <dgm:pt modelId="{91EE5EBB-B0E2-4B43-B8EF-247C37420A12}" type="parTrans" cxnId="{CCC39AF2-8520-466A-BE29-85C2BB938D70}">
      <dgm:prSet/>
      <dgm:spPr/>
      <dgm:t>
        <a:bodyPr/>
        <a:lstStyle/>
        <a:p>
          <a:endParaRPr lang="en-US"/>
        </a:p>
      </dgm:t>
    </dgm:pt>
    <dgm:pt modelId="{01DFE483-4FE3-4979-8FD4-D24FBEC9925F}" type="sibTrans" cxnId="{CCC39AF2-8520-466A-BE29-85C2BB938D70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65C5870E-1C69-40F4-A2D3-5519CE6E9426}" type="pres">
      <dgm:prSet presAssocID="{E6D146CB-F825-4FAF-8B5D-3DB8CB204234}" presName="thickLine" presStyleLbl="alignNode1" presStyleIdx="0" presStyleCnt="1"/>
      <dgm:spPr/>
    </dgm:pt>
    <dgm:pt modelId="{38D60E0A-0186-44CB-A531-5546009AE457}" type="pres">
      <dgm:prSet presAssocID="{E6D146CB-F825-4FAF-8B5D-3DB8CB204234}" presName="horz1" presStyleCnt="0"/>
      <dgm:spPr/>
    </dgm:pt>
    <dgm:pt modelId="{83304D8B-52CE-4CCE-9377-75DFE4805FEE}" type="pres">
      <dgm:prSet presAssocID="{E6D146CB-F825-4FAF-8B5D-3DB8CB204234}" presName="tx1" presStyleLbl="revTx" presStyleIdx="0" presStyleCnt="1"/>
      <dgm:spPr/>
    </dgm:pt>
    <dgm:pt modelId="{AAE1ED77-AE9C-4CE7-B1BA-ADDA44289050}" type="pres">
      <dgm:prSet presAssocID="{E6D146CB-F825-4FAF-8B5D-3DB8CB204234}" presName="vert1" presStyleCnt="0"/>
      <dgm:spPr/>
    </dgm:pt>
  </dgm:ptLst>
  <dgm:cxnLst>
    <dgm:cxn modelId="{C5215E3F-3E8D-4954-8A98-A8913F59BDF4}" type="presOf" srcId="{E6D146CB-F825-4FAF-8B5D-3DB8CB204234}" destId="{83304D8B-52CE-4CCE-9377-75DFE4805FEE}" srcOrd="0" destOrd="0" presId="urn:microsoft.com/office/officeart/2008/layout/LinedList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CCC39AF2-8520-466A-BE29-85C2BB938D70}" srcId="{F4CCEF58-E5C7-42C6-9DFF-D50DED3FAF5E}" destId="{E6D146CB-F825-4FAF-8B5D-3DB8CB204234}" srcOrd="0" destOrd="0" parTransId="{91EE5EBB-B0E2-4B43-B8EF-247C37420A12}" sibTransId="{01DFE483-4FE3-4979-8FD4-D24FBEC9925F}"/>
    <dgm:cxn modelId="{5605D344-1056-4356-B801-C21C2DC04824}" type="presParOf" srcId="{E1EF0B65-2FDB-435F-B1FB-F3CD08248BEA}" destId="{65C5870E-1C69-40F4-A2D3-5519CE6E9426}" srcOrd="0" destOrd="0" presId="urn:microsoft.com/office/officeart/2008/layout/LinedList"/>
    <dgm:cxn modelId="{6ED3BC87-46EC-43CC-B0CF-9F4C06E35F03}" type="presParOf" srcId="{E1EF0B65-2FDB-435F-B1FB-F3CD08248BEA}" destId="{38D60E0A-0186-44CB-A531-5546009AE457}" srcOrd="1" destOrd="0" presId="urn:microsoft.com/office/officeart/2008/layout/LinedList"/>
    <dgm:cxn modelId="{2F3BC335-1E65-4328-90B7-7A31F36CD72D}" type="presParOf" srcId="{38D60E0A-0186-44CB-A531-5546009AE457}" destId="{83304D8B-52CE-4CCE-9377-75DFE4805FEE}" srcOrd="0" destOrd="0" presId="urn:microsoft.com/office/officeart/2008/layout/LinedList"/>
    <dgm:cxn modelId="{F060C778-58DF-4A94-93EF-8072DA697F39}" type="presParOf" srcId="{38D60E0A-0186-44CB-A531-5546009AE457}" destId="{AAE1ED77-AE9C-4CE7-B1BA-ADDA4428905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90B9DD-F3DC-4DBA-98EA-AB47136589C3}">
      <dgm:prSet custT="1"/>
      <dgm:spPr/>
      <dgm:t>
        <a:bodyPr/>
        <a:lstStyle/>
        <a:p>
          <a:r>
            <a:rPr kumimoji="0" lang="en-US" altLang="en-US" sz="2000" b="0" i="0" u="none" strike="noStrike" kern="1200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+mn-ea"/>
              <a:cs typeface="+mn-cs"/>
            </a:rPr>
            <a:t>The preprocessing is handled by </a:t>
          </a:r>
          <a:r>
            <a:rPr kumimoji="0" lang="en-US" altLang="en-US" sz="2000" b="0" i="0" u="none" strike="noStrike" kern="1200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+mn-ea"/>
              <a:cs typeface="+mn-cs"/>
            </a:rPr>
            <a:t>HuggingFace's</a:t>
          </a:r>
          <a:r>
            <a:rPr kumimoji="0" lang="en-US" altLang="en-US" sz="2000" b="0" i="0" u="none" strike="noStrike" kern="1200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+mn-ea"/>
              <a:cs typeface="+mn-cs"/>
            </a:rPr>
            <a:t> Tokenizer class.</a:t>
          </a:r>
        </a:p>
      </dgm:t>
    </dgm:pt>
    <dgm:pt modelId="{7BD5E393-AB6F-4DB4-87B7-AE30877808D2}" type="parTrans" cxnId="{00741406-28EF-4EB8-A638-863CDA00503A}">
      <dgm:prSet/>
      <dgm:spPr/>
      <dgm:t>
        <a:bodyPr/>
        <a:lstStyle/>
        <a:p>
          <a:endParaRPr lang="en-US"/>
        </a:p>
      </dgm:t>
    </dgm:pt>
    <dgm:pt modelId="{A4C86124-13D3-44B4-BBA5-E5E77BAFEEE6}" type="sibTrans" cxnId="{00741406-28EF-4EB8-A638-863CDA00503A}">
      <dgm:prSet/>
      <dgm:spPr/>
      <dgm:t>
        <a:bodyPr/>
        <a:lstStyle/>
        <a:p>
          <a:endParaRPr lang="en-US"/>
        </a:p>
      </dgm:t>
    </dgm:pt>
    <dgm:pt modelId="{D2936D46-6619-4903-A038-DAFB49A2B49C}">
      <dgm:prSet custT="1"/>
      <dgm:spPr/>
      <dgm:t>
        <a:bodyPr/>
        <a:lstStyle/>
        <a:p>
          <a:pPr algn="just"/>
          <a:r>
            <a:rPr kumimoji="0" lang="en-US" altLang="en-US" sz="20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In handling long sequences: truncation cannot be used in this case so </a:t>
          </a:r>
          <a:r>
            <a:rPr lang="en-US" sz="2000" b="1" i="0" kern="1200" dirty="0"/>
            <a:t>sliding</a:t>
          </a:r>
          <a:r>
            <a:rPr lang="en-US" sz="2000" b="0" i="0" kern="1200" dirty="0"/>
            <a:t> the input sentence over the model with a certain </a:t>
          </a:r>
          <a:r>
            <a:rPr lang="en-US" sz="2000" b="1" i="0" kern="1200" dirty="0"/>
            <a:t>stride </a:t>
          </a:r>
          <a:r>
            <a:rPr lang="en-US" sz="20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was used instead </a:t>
          </a:r>
          <a:r>
            <a:rPr lang="en-US" sz="2000" b="0" i="0" kern="1200" dirty="0"/>
            <a:t>allowing a certain degree of </a:t>
          </a:r>
          <a:r>
            <a:rPr lang="en-US" sz="2000" b="1" i="0" kern="1200" dirty="0"/>
            <a:t>overlapping.</a:t>
          </a:r>
          <a:r>
            <a:rPr lang="en-US" sz="20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US" altLang="en-US" sz="2000" b="0" i="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gm:t>
    </dgm:pt>
    <dgm:pt modelId="{B9AAF20A-6710-4A2B-B547-3113C08FFC19}" type="parTrans" cxnId="{80606C60-E3FC-47C4-A803-199827795387}">
      <dgm:prSet/>
      <dgm:spPr/>
      <dgm:t>
        <a:bodyPr/>
        <a:lstStyle/>
        <a:p>
          <a:endParaRPr lang="en-US"/>
        </a:p>
      </dgm:t>
    </dgm:pt>
    <dgm:pt modelId="{158ED34B-4C91-449A-93FF-4205D4A3EE42}" type="sibTrans" cxnId="{80606C60-E3FC-47C4-A803-199827795387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06EE8B33-C32A-4B96-8B52-FDA481AA8253}" type="pres">
      <dgm:prSet presAssocID="{D290B9DD-F3DC-4DBA-98EA-AB47136589C3}" presName="thickLine" presStyleLbl="alignNode1" presStyleIdx="0" presStyleCnt="2"/>
      <dgm:spPr/>
    </dgm:pt>
    <dgm:pt modelId="{06DEE6E2-184F-4193-AAC5-478EE8959A3E}" type="pres">
      <dgm:prSet presAssocID="{D290B9DD-F3DC-4DBA-98EA-AB47136589C3}" presName="horz1" presStyleCnt="0"/>
      <dgm:spPr/>
    </dgm:pt>
    <dgm:pt modelId="{24655563-86AA-4BAB-94DF-3FBC7C8553D7}" type="pres">
      <dgm:prSet presAssocID="{D290B9DD-F3DC-4DBA-98EA-AB47136589C3}" presName="tx1" presStyleLbl="revTx" presStyleIdx="0" presStyleCnt="2" custScaleY="45916"/>
      <dgm:spPr/>
    </dgm:pt>
    <dgm:pt modelId="{1C9A6FED-2AB4-42D5-BCF2-5D3204D432F6}" type="pres">
      <dgm:prSet presAssocID="{D290B9DD-F3DC-4DBA-98EA-AB47136589C3}" presName="vert1" presStyleCnt="0"/>
      <dgm:spPr/>
    </dgm:pt>
    <dgm:pt modelId="{85AB6491-F3BA-4592-9EE7-3E9194ED7748}" type="pres">
      <dgm:prSet presAssocID="{D2936D46-6619-4903-A038-DAFB49A2B49C}" presName="thickLine" presStyleLbl="alignNode1" presStyleIdx="1" presStyleCnt="2"/>
      <dgm:spPr/>
    </dgm:pt>
    <dgm:pt modelId="{437C1101-E3D5-4630-BD71-3ECF5ED633CF}" type="pres">
      <dgm:prSet presAssocID="{D2936D46-6619-4903-A038-DAFB49A2B49C}" presName="horz1" presStyleCnt="0"/>
      <dgm:spPr/>
    </dgm:pt>
    <dgm:pt modelId="{33588BC0-873B-461F-BE9B-31329EBBCC08}" type="pres">
      <dgm:prSet presAssocID="{D2936D46-6619-4903-A038-DAFB49A2B49C}" presName="tx1" presStyleLbl="revTx" presStyleIdx="1" presStyleCnt="2"/>
      <dgm:spPr/>
    </dgm:pt>
    <dgm:pt modelId="{17C48604-995D-4FA9-B968-22BB5960F1FA}" type="pres">
      <dgm:prSet presAssocID="{D2936D46-6619-4903-A038-DAFB49A2B49C}" presName="vert1" presStyleCnt="0"/>
      <dgm:spPr/>
    </dgm:pt>
  </dgm:ptLst>
  <dgm:cxnLst>
    <dgm:cxn modelId="{00741406-28EF-4EB8-A638-863CDA00503A}" srcId="{F4CCEF58-E5C7-42C6-9DFF-D50DED3FAF5E}" destId="{D290B9DD-F3DC-4DBA-98EA-AB47136589C3}" srcOrd="0" destOrd="0" parTransId="{7BD5E393-AB6F-4DB4-87B7-AE30877808D2}" sibTransId="{A4C86124-13D3-44B4-BBA5-E5E77BAFEEE6}"/>
    <dgm:cxn modelId="{F1B6243B-09C7-4C6A-8D51-52C89C9FBF28}" type="presOf" srcId="{D290B9DD-F3DC-4DBA-98EA-AB47136589C3}" destId="{24655563-86AA-4BAB-94DF-3FBC7C8553D7}" srcOrd="0" destOrd="0" presId="urn:microsoft.com/office/officeart/2008/layout/LinedList"/>
    <dgm:cxn modelId="{80606C60-E3FC-47C4-A803-199827795387}" srcId="{F4CCEF58-E5C7-42C6-9DFF-D50DED3FAF5E}" destId="{D2936D46-6619-4903-A038-DAFB49A2B49C}" srcOrd="1" destOrd="0" parTransId="{B9AAF20A-6710-4A2B-B547-3113C08FFC19}" sibTransId="{158ED34B-4C91-449A-93FF-4205D4A3EE42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37412679-9761-4625-8393-45BD34C40DF8}" type="presOf" srcId="{D2936D46-6619-4903-A038-DAFB49A2B49C}" destId="{33588BC0-873B-461F-BE9B-31329EBBCC08}" srcOrd="0" destOrd="0" presId="urn:microsoft.com/office/officeart/2008/layout/LinedList"/>
    <dgm:cxn modelId="{7217ACCF-C4FA-4C96-8598-87A9B3A272EF}" type="presParOf" srcId="{E1EF0B65-2FDB-435F-B1FB-F3CD08248BEA}" destId="{06EE8B33-C32A-4B96-8B52-FDA481AA8253}" srcOrd="0" destOrd="0" presId="urn:microsoft.com/office/officeart/2008/layout/LinedList"/>
    <dgm:cxn modelId="{E85D1298-AEB7-40F7-B333-84F146E129CA}" type="presParOf" srcId="{E1EF0B65-2FDB-435F-B1FB-F3CD08248BEA}" destId="{06DEE6E2-184F-4193-AAC5-478EE8959A3E}" srcOrd="1" destOrd="0" presId="urn:microsoft.com/office/officeart/2008/layout/LinedList"/>
    <dgm:cxn modelId="{D790B187-BC2E-4D06-918C-EB0BEB04A454}" type="presParOf" srcId="{06DEE6E2-184F-4193-AAC5-478EE8959A3E}" destId="{24655563-86AA-4BAB-94DF-3FBC7C8553D7}" srcOrd="0" destOrd="0" presId="urn:microsoft.com/office/officeart/2008/layout/LinedList"/>
    <dgm:cxn modelId="{34D6D281-766E-4278-BB12-2CFF6AD37981}" type="presParOf" srcId="{06DEE6E2-184F-4193-AAC5-478EE8959A3E}" destId="{1C9A6FED-2AB4-42D5-BCF2-5D3204D432F6}" srcOrd="1" destOrd="0" presId="urn:microsoft.com/office/officeart/2008/layout/LinedList"/>
    <dgm:cxn modelId="{7F0FAE34-DE02-431B-B07A-A1F1C35ED03B}" type="presParOf" srcId="{E1EF0B65-2FDB-435F-B1FB-F3CD08248BEA}" destId="{85AB6491-F3BA-4592-9EE7-3E9194ED7748}" srcOrd="2" destOrd="0" presId="urn:microsoft.com/office/officeart/2008/layout/LinedList"/>
    <dgm:cxn modelId="{79718C32-39BA-4A51-9AE8-505CBECF94E0}" type="presParOf" srcId="{E1EF0B65-2FDB-435F-B1FB-F3CD08248BEA}" destId="{437C1101-E3D5-4630-BD71-3ECF5ED633CF}" srcOrd="3" destOrd="0" presId="urn:microsoft.com/office/officeart/2008/layout/LinedList"/>
    <dgm:cxn modelId="{BC3A6309-C558-4118-8807-10EF087933E5}" type="presParOf" srcId="{437C1101-E3D5-4630-BD71-3ECF5ED633CF}" destId="{33588BC0-873B-461F-BE9B-31329EBBCC08}" srcOrd="0" destOrd="0" presId="urn:microsoft.com/office/officeart/2008/layout/LinedList"/>
    <dgm:cxn modelId="{5B64D7EF-E6CB-49F3-AFAB-F1BBB64DDCD9}" type="presParOf" srcId="{437C1101-E3D5-4630-BD71-3ECF5ED633CF}" destId="{17C48604-995D-4FA9-B968-22BB5960F1F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D146CB-F825-4FAF-8B5D-3DB8CB204234}">
      <dgm:prSet custT="1"/>
      <dgm:spPr/>
      <dgm:t>
        <a:bodyPr/>
        <a:lstStyle/>
        <a:p>
          <a:r>
            <a:rPr lang="en-US" sz="2400" b="0" i="0" dirty="0"/>
            <a:t>The method  of the  class is used to trigger the finetuning process.</a:t>
          </a:r>
          <a:endParaRPr lang="en-US" sz="2400" dirty="0"/>
        </a:p>
      </dgm:t>
    </dgm:pt>
    <dgm:pt modelId="{91EE5EBB-B0E2-4B43-B8EF-247C37420A12}" type="parTrans" cxnId="{CCC39AF2-8520-466A-BE29-85C2BB938D70}">
      <dgm:prSet/>
      <dgm:spPr/>
      <dgm:t>
        <a:bodyPr/>
        <a:lstStyle/>
        <a:p>
          <a:endParaRPr lang="en-US"/>
        </a:p>
      </dgm:t>
    </dgm:pt>
    <dgm:pt modelId="{01DFE483-4FE3-4979-8FD4-D24FBEC9925F}" type="sibTrans" cxnId="{CCC39AF2-8520-466A-BE29-85C2BB938D70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65C5870E-1C69-40F4-A2D3-5519CE6E9426}" type="pres">
      <dgm:prSet presAssocID="{E6D146CB-F825-4FAF-8B5D-3DB8CB204234}" presName="thickLine" presStyleLbl="alignNode1" presStyleIdx="0" presStyleCnt="1"/>
      <dgm:spPr/>
    </dgm:pt>
    <dgm:pt modelId="{38D60E0A-0186-44CB-A531-5546009AE457}" type="pres">
      <dgm:prSet presAssocID="{E6D146CB-F825-4FAF-8B5D-3DB8CB204234}" presName="horz1" presStyleCnt="0"/>
      <dgm:spPr/>
    </dgm:pt>
    <dgm:pt modelId="{83304D8B-52CE-4CCE-9377-75DFE4805FEE}" type="pres">
      <dgm:prSet presAssocID="{E6D146CB-F825-4FAF-8B5D-3DB8CB204234}" presName="tx1" presStyleLbl="revTx" presStyleIdx="0" presStyleCnt="1"/>
      <dgm:spPr/>
    </dgm:pt>
    <dgm:pt modelId="{AAE1ED77-AE9C-4CE7-B1BA-ADDA44289050}" type="pres">
      <dgm:prSet presAssocID="{E6D146CB-F825-4FAF-8B5D-3DB8CB204234}" presName="vert1" presStyleCnt="0"/>
      <dgm:spPr/>
    </dgm:pt>
  </dgm:ptLst>
  <dgm:cxnLst>
    <dgm:cxn modelId="{C5215E3F-3E8D-4954-8A98-A8913F59BDF4}" type="presOf" srcId="{E6D146CB-F825-4FAF-8B5D-3DB8CB204234}" destId="{83304D8B-52CE-4CCE-9377-75DFE4805FEE}" srcOrd="0" destOrd="0" presId="urn:microsoft.com/office/officeart/2008/layout/LinedList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CCC39AF2-8520-466A-BE29-85C2BB938D70}" srcId="{F4CCEF58-E5C7-42C6-9DFF-D50DED3FAF5E}" destId="{E6D146CB-F825-4FAF-8B5D-3DB8CB204234}" srcOrd="0" destOrd="0" parTransId="{91EE5EBB-B0E2-4B43-B8EF-247C37420A12}" sibTransId="{01DFE483-4FE3-4979-8FD4-D24FBEC9925F}"/>
    <dgm:cxn modelId="{5605D344-1056-4356-B801-C21C2DC04824}" type="presParOf" srcId="{E1EF0B65-2FDB-435F-B1FB-F3CD08248BEA}" destId="{65C5870E-1C69-40F4-A2D3-5519CE6E9426}" srcOrd="0" destOrd="0" presId="urn:microsoft.com/office/officeart/2008/layout/LinedList"/>
    <dgm:cxn modelId="{6ED3BC87-46EC-43CC-B0CF-9F4C06E35F03}" type="presParOf" srcId="{E1EF0B65-2FDB-435F-B1FB-F3CD08248BEA}" destId="{38D60E0A-0186-44CB-A531-5546009AE457}" srcOrd="1" destOrd="0" presId="urn:microsoft.com/office/officeart/2008/layout/LinedList"/>
    <dgm:cxn modelId="{2F3BC335-1E65-4328-90B7-7A31F36CD72D}" type="presParOf" srcId="{38D60E0A-0186-44CB-A531-5546009AE457}" destId="{83304D8B-52CE-4CCE-9377-75DFE4805FEE}" srcOrd="0" destOrd="0" presId="urn:microsoft.com/office/officeart/2008/layout/LinedList"/>
    <dgm:cxn modelId="{F060C778-58DF-4A94-93EF-8072DA697F39}" type="presParOf" srcId="{38D60E0A-0186-44CB-A531-5546009AE457}" destId="{AAE1ED77-AE9C-4CE7-B1BA-ADDA4428905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C7C451-382F-4007-8A91-BEECA9B0CA63}">
      <dgm:prSet/>
      <dgm:spPr/>
      <dgm:t>
        <a:bodyPr/>
        <a:lstStyle/>
        <a:p>
          <a:pPr algn="just"/>
          <a:r>
            <a:rPr lang="en-US" b="0" i="0" dirty="0"/>
            <a:t>In order to analyze what kind of errors the model made, the mistaken predictions should first be retrieved.</a:t>
          </a:r>
          <a:br>
            <a:rPr lang="en-US" dirty="0"/>
          </a:br>
          <a:r>
            <a:rPr lang="en-US" b="0" i="0" dirty="0"/>
            <a:t>With "mistaken predictions" are intended those predictions that do not exactly match with the ground truth.</a:t>
          </a:r>
          <a:endParaRPr lang="en-US" dirty="0"/>
        </a:p>
      </dgm:t>
    </dgm:pt>
    <dgm:pt modelId="{27F65CB0-ADB2-484D-BC05-EE879D9E3310}" type="parTrans" cxnId="{40B30DAB-C32D-44AB-BDA7-1BA3B6A170AE}">
      <dgm:prSet/>
      <dgm:spPr/>
      <dgm:t>
        <a:bodyPr/>
        <a:lstStyle/>
        <a:p>
          <a:endParaRPr lang="en-US"/>
        </a:p>
      </dgm:t>
    </dgm:pt>
    <dgm:pt modelId="{8B811810-602F-46A7-B759-3049D25DA207}" type="sibTrans" cxnId="{40B30DAB-C32D-44AB-BDA7-1BA3B6A170AE}">
      <dgm:prSet/>
      <dgm:spPr/>
      <dgm:t>
        <a:bodyPr/>
        <a:lstStyle/>
        <a:p>
          <a:endParaRPr lang="en-US"/>
        </a:p>
      </dgm:t>
    </dgm:pt>
    <dgm:pt modelId="{622B99D8-5E6E-4DC7-AF53-45C4E6C16266}">
      <dgm:prSet/>
      <dgm:spPr/>
      <dgm:t>
        <a:bodyPr/>
        <a:lstStyle/>
        <a:p>
          <a:r>
            <a:rPr lang="en-US" b="0" i="0" dirty="0"/>
            <a:t>Number of mistaken predictions are : 2827/9171</a:t>
          </a:r>
        </a:p>
        <a:p>
          <a:r>
            <a:rPr lang="en-US" b="0" i="0" dirty="0"/>
            <a:t>Exact match : 69.1745720204994,  F1-Score: 80.48996193217269</a:t>
          </a:r>
          <a:endParaRPr lang="en-US" dirty="0"/>
        </a:p>
      </dgm:t>
    </dgm:pt>
    <dgm:pt modelId="{A744B9D9-45CB-492A-AFE4-778676FD7643}" type="parTrans" cxnId="{D8D6831A-1E35-4BCE-8EE3-BE934B4C85C0}">
      <dgm:prSet/>
      <dgm:spPr/>
      <dgm:t>
        <a:bodyPr/>
        <a:lstStyle/>
        <a:p>
          <a:endParaRPr lang="en-US"/>
        </a:p>
      </dgm:t>
    </dgm:pt>
    <dgm:pt modelId="{362DED83-ED3C-47D5-9BA1-48F28BF86A56}" type="sibTrans" cxnId="{D8D6831A-1E35-4BCE-8EE3-BE934B4C85C0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4A934B4C-19DB-46EF-AD73-9FCDA5F99E65}" type="pres">
      <dgm:prSet presAssocID="{9CC7C451-382F-4007-8A91-BEECA9B0CA63}" presName="thickLine" presStyleLbl="alignNode1" presStyleIdx="0" presStyleCnt="2"/>
      <dgm:spPr/>
    </dgm:pt>
    <dgm:pt modelId="{D9F81F41-3923-48A4-9383-8479B2B10811}" type="pres">
      <dgm:prSet presAssocID="{9CC7C451-382F-4007-8A91-BEECA9B0CA63}" presName="horz1" presStyleCnt="0"/>
      <dgm:spPr/>
    </dgm:pt>
    <dgm:pt modelId="{C8B15344-B777-4BAA-A2EE-5FBFB4C78F96}" type="pres">
      <dgm:prSet presAssocID="{9CC7C451-382F-4007-8A91-BEECA9B0CA63}" presName="tx1" presStyleLbl="revTx" presStyleIdx="0" presStyleCnt="2"/>
      <dgm:spPr/>
    </dgm:pt>
    <dgm:pt modelId="{66A10CD5-E44A-4D10-AC56-69C260D7BA2E}" type="pres">
      <dgm:prSet presAssocID="{9CC7C451-382F-4007-8A91-BEECA9B0CA63}" presName="vert1" presStyleCnt="0"/>
      <dgm:spPr/>
    </dgm:pt>
    <dgm:pt modelId="{2D5D32F4-4696-4567-8229-6F9719E43A69}" type="pres">
      <dgm:prSet presAssocID="{622B99D8-5E6E-4DC7-AF53-45C4E6C16266}" presName="thickLine" presStyleLbl="alignNode1" presStyleIdx="1" presStyleCnt="2"/>
      <dgm:spPr/>
    </dgm:pt>
    <dgm:pt modelId="{49519880-4A21-48BB-B7D0-7AFC50502BEA}" type="pres">
      <dgm:prSet presAssocID="{622B99D8-5E6E-4DC7-AF53-45C4E6C16266}" presName="horz1" presStyleCnt="0"/>
      <dgm:spPr/>
    </dgm:pt>
    <dgm:pt modelId="{3A20E133-2E2C-4014-9D43-ACC8DC5FBCE0}" type="pres">
      <dgm:prSet presAssocID="{622B99D8-5E6E-4DC7-AF53-45C4E6C16266}" presName="tx1" presStyleLbl="revTx" presStyleIdx="1" presStyleCnt="2"/>
      <dgm:spPr/>
    </dgm:pt>
    <dgm:pt modelId="{75EDF9D5-4F68-4711-9723-CFA37A7E5770}" type="pres">
      <dgm:prSet presAssocID="{622B99D8-5E6E-4DC7-AF53-45C4E6C16266}" presName="vert1" presStyleCnt="0"/>
      <dgm:spPr/>
    </dgm:pt>
  </dgm:ptLst>
  <dgm:cxnLst>
    <dgm:cxn modelId="{D8D6831A-1E35-4BCE-8EE3-BE934B4C85C0}" srcId="{F4CCEF58-E5C7-42C6-9DFF-D50DED3FAF5E}" destId="{622B99D8-5E6E-4DC7-AF53-45C4E6C16266}" srcOrd="1" destOrd="0" parTransId="{A744B9D9-45CB-492A-AFE4-778676FD7643}" sibTransId="{362DED83-ED3C-47D5-9BA1-48F28BF86A56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26458A57-DB31-428C-A07C-C64FC0147EAD}" type="presOf" srcId="{622B99D8-5E6E-4DC7-AF53-45C4E6C16266}" destId="{3A20E133-2E2C-4014-9D43-ACC8DC5FBCE0}" srcOrd="0" destOrd="0" presId="urn:microsoft.com/office/officeart/2008/layout/LinedList"/>
    <dgm:cxn modelId="{40B30DAB-C32D-44AB-BDA7-1BA3B6A170AE}" srcId="{F4CCEF58-E5C7-42C6-9DFF-D50DED3FAF5E}" destId="{9CC7C451-382F-4007-8A91-BEECA9B0CA63}" srcOrd="0" destOrd="0" parTransId="{27F65CB0-ADB2-484D-BC05-EE879D9E3310}" sibTransId="{8B811810-602F-46A7-B759-3049D25DA207}"/>
    <dgm:cxn modelId="{E03291E4-BA33-4CC2-8641-DEC6D5733FCF}" type="presOf" srcId="{9CC7C451-382F-4007-8A91-BEECA9B0CA63}" destId="{C8B15344-B777-4BAA-A2EE-5FBFB4C78F96}" srcOrd="0" destOrd="0" presId="urn:microsoft.com/office/officeart/2008/layout/LinedList"/>
    <dgm:cxn modelId="{4732BF1C-E05B-4BEF-9834-59E42788C8BC}" type="presParOf" srcId="{E1EF0B65-2FDB-435F-B1FB-F3CD08248BEA}" destId="{4A934B4C-19DB-46EF-AD73-9FCDA5F99E65}" srcOrd="0" destOrd="0" presId="urn:microsoft.com/office/officeart/2008/layout/LinedList"/>
    <dgm:cxn modelId="{080B1978-D533-4F94-A024-6601C4FDB3D6}" type="presParOf" srcId="{E1EF0B65-2FDB-435F-B1FB-F3CD08248BEA}" destId="{D9F81F41-3923-48A4-9383-8479B2B10811}" srcOrd="1" destOrd="0" presId="urn:microsoft.com/office/officeart/2008/layout/LinedList"/>
    <dgm:cxn modelId="{F417B7CE-39AF-4F45-895A-C25C9D630BC0}" type="presParOf" srcId="{D9F81F41-3923-48A4-9383-8479B2B10811}" destId="{C8B15344-B777-4BAA-A2EE-5FBFB4C78F96}" srcOrd="0" destOrd="0" presId="urn:microsoft.com/office/officeart/2008/layout/LinedList"/>
    <dgm:cxn modelId="{5145B0BB-61A7-4B2C-B57B-845B3616C3AB}" type="presParOf" srcId="{D9F81F41-3923-48A4-9383-8479B2B10811}" destId="{66A10CD5-E44A-4D10-AC56-69C260D7BA2E}" srcOrd="1" destOrd="0" presId="urn:microsoft.com/office/officeart/2008/layout/LinedList"/>
    <dgm:cxn modelId="{D02A4C10-2305-4CD2-AABF-312F66633745}" type="presParOf" srcId="{E1EF0B65-2FDB-435F-B1FB-F3CD08248BEA}" destId="{2D5D32F4-4696-4567-8229-6F9719E43A69}" srcOrd="2" destOrd="0" presId="urn:microsoft.com/office/officeart/2008/layout/LinedList"/>
    <dgm:cxn modelId="{16B8CB9C-2F53-4867-B0D0-F83DACC47415}" type="presParOf" srcId="{E1EF0B65-2FDB-435F-B1FB-F3CD08248BEA}" destId="{49519880-4A21-48BB-B7D0-7AFC50502BEA}" srcOrd="3" destOrd="0" presId="urn:microsoft.com/office/officeart/2008/layout/LinedList"/>
    <dgm:cxn modelId="{84EFCF43-377A-4C01-BDB8-492D6CBB549B}" type="presParOf" srcId="{49519880-4A21-48BB-B7D0-7AFC50502BEA}" destId="{3A20E133-2E2C-4014-9D43-ACC8DC5FBCE0}" srcOrd="0" destOrd="0" presId="urn:microsoft.com/office/officeart/2008/layout/LinedList"/>
    <dgm:cxn modelId="{D3CBBC72-7A32-4AD4-99F6-D5AFEC68CB9F}" type="presParOf" srcId="{49519880-4A21-48BB-B7D0-7AFC50502BEA}" destId="{75EDF9D5-4F68-4711-9723-CFA37A7E577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A16DC6-83FF-487B-A891-C3364C932289}">
      <dgm:prSet custT="1"/>
      <dgm:spPr/>
      <dgm:t>
        <a:bodyPr/>
        <a:lstStyle/>
        <a:p>
          <a:r>
            <a:rPr lang="en-US" sz="4000" dirty="0"/>
            <a:t>Preprocessing</a:t>
          </a:r>
        </a:p>
      </dgm:t>
    </dgm:pt>
    <dgm:pt modelId="{C7C94215-0F41-4EFA-839B-647F8AAB248B}" type="parTrans" cxnId="{691595AC-050B-46AD-990F-70FEAE9A9AAE}">
      <dgm:prSet/>
      <dgm:spPr/>
      <dgm:t>
        <a:bodyPr/>
        <a:lstStyle/>
        <a:p>
          <a:endParaRPr lang="en-US"/>
        </a:p>
      </dgm:t>
    </dgm:pt>
    <dgm:pt modelId="{7BE5D1BB-2E14-4AB5-87F6-921D70A1B025}" type="sibTrans" cxnId="{691595AC-050B-46AD-990F-70FEAE9A9AAE}">
      <dgm:prSet/>
      <dgm:spPr/>
      <dgm:t>
        <a:bodyPr/>
        <a:lstStyle/>
        <a:p>
          <a:endParaRPr lang="en-US"/>
        </a:p>
      </dgm:t>
    </dgm:pt>
    <dgm:pt modelId="{357D43A6-115E-4115-84F7-5B9FDB5B2E7E}">
      <dgm:prSet custT="1"/>
      <dgm:spPr/>
      <dgm:t>
        <a:bodyPr/>
        <a:lstStyle/>
        <a:p>
          <a:r>
            <a:rPr lang="en-US" sz="4000" dirty="0"/>
            <a:t>Modeling</a:t>
          </a:r>
        </a:p>
      </dgm:t>
    </dgm:pt>
    <dgm:pt modelId="{2024D93D-AAC1-492E-A972-9C089D73465B}" type="parTrans" cxnId="{2A6A6946-9896-421A-8932-75E6D0F87AEC}">
      <dgm:prSet/>
      <dgm:spPr/>
      <dgm:t>
        <a:bodyPr/>
        <a:lstStyle/>
        <a:p>
          <a:endParaRPr lang="en-US"/>
        </a:p>
      </dgm:t>
    </dgm:pt>
    <dgm:pt modelId="{4E7F0281-D872-4CC8-BE54-99785BB4A817}" type="sibTrans" cxnId="{2A6A6946-9896-421A-8932-75E6D0F87AEC}">
      <dgm:prSet/>
      <dgm:spPr/>
      <dgm:t>
        <a:bodyPr/>
        <a:lstStyle/>
        <a:p>
          <a:endParaRPr lang="en-US"/>
        </a:p>
      </dgm:t>
    </dgm:pt>
    <dgm:pt modelId="{4E4C3220-A8E3-48DB-BD0B-96E7D053404B}">
      <dgm:prSet custT="1"/>
      <dgm:spPr/>
      <dgm:t>
        <a:bodyPr/>
        <a:lstStyle/>
        <a:p>
          <a:r>
            <a:rPr lang="en-US" sz="4000" dirty="0"/>
            <a:t>Evaluation</a:t>
          </a:r>
        </a:p>
      </dgm:t>
    </dgm:pt>
    <dgm:pt modelId="{D22A1337-187D-42B6-85B4-B35660A8CD7F}" type="parTrans" cxnId="{4101D4A9-8890-45B3-B51D-97A4F3969D09}">
      <dgm:prSet/>
      <dgm:spPr/>
      <dgm:t>
        <a:bodyPr/>
        <a:lstStyle/>
        <a:p>
          <a:endParaRPr lang="en-US"/>
        </a:p>
      </dgm:t>
    </dgm:pt>
    <dgm:pt modelId="{C7F06BE6-A372-40AC-BB08-F3B1FE225D99}" type="sibTrans" cxnId="{4101D4A9-8890-45B3-B51D-97A4F3969D09}">
      <dgm:prSet/>
      <dgm:spPr/>
      <dgm:t>
        <a:bodyPr/>
        <a:lstStyle/>
        <a:p>
          <a:endParaRPr lang="en-US"/>
        </a:p>
      </dgm:t>
    </dgm:pt>
    <dgm:pt modelId="{4E7CA3DC-2C5F-42CC-92E9-189F179861F7}">
      <dgm:prSet custT="1"/>
      <dgm:spPr/>
      <dgm:t>
        <a:bodyPr/>
        <a:lstStyle/>
        <a:p>
          <a:r>
            <a:rPr lang="en-US" sz="4000" dirty="0"/>
            <a:t>Exploratory Data Analysis</a:t>
          </a:r>
        </a:p>
      </dgm:t>
    </dgm:pt>
    <dgm:pt modelId="{54075626-0C00-416D-8DCB-EF7FBF215F50}" type="parTrans" cxnId="{7D521696-D999-41AB-81CE-E06FFEE24F0F}">
      <dgm:prSet/>
      <dgm:spPr/>
    </dgm:pt>
    <dgm:pt modelId="{B5E63F7C-7227-4F6E-AB3B-CB6685A8546C}" type="sibTrans" cxnId="{7D521696-D999-41AB-81CE-E06FFEE24F0F}">
      <dgm:prSet/>
      <dgm:spPr/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3D4C8859-6A92-4FA2-BD80-62A181132C8F}" type="pres">
      <dgm:prSet presAssocID="{C4A16DC6-83FF-487B-A891-C3364C932289}" presName="thickLine" presStyleLbl="alignNode1" presStyleIdx="0" presStyleCnt="4"/>
      <dgm:spPr/>
    </dgm:pt>
    <dgm:pt modelId="{C4B23A9F-0020-4E9B-AB0C-D5F30C02B9E1}" type="pres">
      <dgm:prSet presAssocID="{C4A16DC6-83FF-487B-A891-C3364C932289}" presName="horz1" presStyleCnt="0"/>
      <dgm:spPr/>
    </dgm:pt>
    <dgm:pt modelId="{93165370-D87A-478C-9619-60996D3A4D5E}" type="pres">
      <dgm:prSet presAssocID="{C4A16DC6-83FF-487B-A891-C3364C932289}" presName="tx1" presStyleLbl="revTx" presStyleIdx="0" presStyleCnt="4"/>
      <dgm:spPr/>
    </dgm:pt>
    <dgm:pt modelId="{753E108B-8F0B-4ADA-9162-23EB8BC1ED3B}" type="pres">
      <dgm:prSet presAssocID="{C4A16DC6-83FF-487B-A891-C3364C932289}" presName="vert1" presStyleCnt="0"/>
      <dgm:spPr/>
    </dgm:pt>
    <dgm:pt modelId="{90061CD7-47DC-4E86-A05F-C3FE6EE8020D}" type="pres">
      <dgm:prSet presAssocID="{4E7CA3DC-2C5F-42CC-92E9-189F179861F7}" presName="thickLine" presStyleLbl="alignNode1" presStyleIdx="1" presStyleCnt="4"/>
      <dgm:spPr/>
    </dgm:pt>
    <dgm:pt modelId="{8079583A-E889-4EE0-A0AF-C5E7AB1F9A6D}" type="pres">
      <dgm:prSet presAssocID="{4E7CA3DC-2C5F-42CC-92E9-189F179861F7}" presName="horz1" presStyleCnt="0"/>
      <dgm:spPr/>
    </dgm:pt>
    <dgm:pt modelId="{0DA9B5A8-93A1-4CB8-9546-30318185A14F}" type="pres">
      <dgm:prSet presAssocID="{4E7CA3DC-2C5F-42CC-92E9-189F179861F7}" presName="tx1" presStyleLbl="revTx" presStyleIdx="1" presStyleCnt="4"/>
      <dgm:spPr/>
    </dgm:pt>
    <dgm:pt modelId="{B6B4FCF7-4808-413A-8C60-3E7B24222D64}" type="pres">
      <dgm:prSet presAssocID="{4E7CA3DC-2C5F-42CC-92E9-189F179861F7}" presName="vert1" presStyleCnt="0"/>
      <dgm:spPr/>
    </dgm:pt>
    <dgm:pt modelId="{762D7D16-4DDE-409E-AA1B-DC86C4989E75}" type="pres">
      <dgm:prSet presAssocID="{357D43A6-115E-4115-84F7-5B9FDB5B2E7E}" presName="thickLine" presStyleLbl="alignNode1" presStyleIdx="2" presStyleCnt="4"/>
      <dgm:spPr/>
    </dgm:pt>
    <dgm:pt modelId="{6447962D-128B-4000-9EE7-5B1017CCBA51}" type="pres">
      <dgm:prSet presAssocID="{357D43A6-115E-4115-84F7-5B9FDB5B2E7E}" presName="horz1" presStyleCnt="0"/>
      <dgm:spPr/>
    </dgm:pt>
    <dgm:pt modelId="{D4AEA341-A059-4EC6-A4F5-3B6D482D8A78}" type="pres">
      <dgm:prSet presAssocID="{357D43A6-115E-4115-84F7-5B9FDB5B2E7E}" presName="tx1" presStyleLbl="revTx" presStyleIdx="2" presStyleCnt="4"/>
      <dgm:spPr/>
    </dgm:pt>
    <dgm:pt modelId="{9C28CCA1-DB0A-4E27-9E40-D2C3FD3F5503}" type="pres">
      <dgm:prSet presAssocID="{357D43A6-115E-4115-84F7-5B9FDB5B2E7E}" presName="vert1" presStyleCnt="0"/>
      <dgm:spPr/>
    </dgm:pt>
    <dgm:pt modelId="{88896C66-5ABC-48E8-B27A-C619D3734DD6}" type="pres">
      <dgm:prSet presAssocID="{4E4C3220-A8E3-48DB-BD0B-96E7D053404B}" presName="thickLine" presStyleLbl="alignNode1" presStyleIdx="3" presStyleCnt="4"/>
      <dgm:spPr/>
    </dgm:pt>
    <dgm:pt modelId="{9F1A96B3-09B4-430F-BA18-34E940835806}" type="pres">
      <dgm:prSet presAssocID="{4E4C3220-A8E3-48DB-BD0B-96E7D053404B}" presName="horz1" presStyleCnt="0"/>
      <dgm:spPr/>
    </dgm:pt>
    <dgm:pt modelId="{6BEBE666-4C54-4C48-9105-2947BED2B38D}" type="pres">
      <dgm:prSet presAssocID="{4E4C3220-A8E3-48DB-BD0B-96E7D053404B}" presName="tx1" presStyleLbl="revTx" presStyleIdx="3" presStyleCnt="4"/>
      <dgm:spPr/>
    </dgm:pt>
    <dgm:pt modelId="{587F90B1-6963-43F2-ADF1-E3CFAE631B8F}" type="pres">
      <dgm:prSet presAssocID="{4E4C3220-A8E3-48DB-BD0B-96E7D053404B}" presName="vert1" presStyleCnt="0"/>
      <dgm:spPr/>
    </dgm:pt>
  </dgm:ptLst>
  <dgm:cxnLst>
    <dgm:cxn modelId="{49222A04-BD92-49FF-9E50-076EB1113741}" type="presOf" srcId="{4E7CA3DC-2C5F-42CC-92E9-189F179861F7}" destId="{0DA9B5A8-93A1-4CB8-9546-30318185A14F}" srcOrd="0" destOrd="0" presId="urn:microsoft.com/office/officeart/2008/layout/LinedList"/>
    <dgm:cxn modelId="{DABD8911-9615-493D-9FAB-642F510421A5}" type="presOf" srcId="{4E4C3220-A8E3-48DB-BD0B-96E7D053404B}" destId="{6BEBE666-4C54-4C48-9105-2947BED2B38D}" srcOrd="0" destOrd="0" presId="urn:microsoft.com/office/officeart/2008/layout/LinedList"/>
    <dgm:cxn modelId="{2A6A6946-9896-421A-8932-75E6D0F87AEC}" srcId="{F4CCEF58-E5C7-42C6-9DFF-D50DED3FAF5E}" destId="{357D43A6-115E-4115-84F7-5B9FDB5B2E7E}" srcOrd="2" destOrd="0" parTransId="{2024D93D-AAC1-492E-A972-9C089D73465B}" sibTransId="{4E7F0281-D872-4CC8-BE54-99785BB4A817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7D521696-D999-41AB-81CE-E06FFEE24F0F}" srcId="{F4CCEF58-E5C7-42C6-9DFF-D50DED3FAF5E}" destId="{4E7CA3DC-2C5F-42CC-92E9-189F179861F7}" srcOrd="1" destOrd="0" parTransId="{54075626-0C00-416D-8DCB-EF7FBF215F50}" sibTransId="{B5E63F7C-7227-4F6E-AB3B-CB6685A8546C}"/>
    <dgm:cxn modelId="{4101D4A9-8890-45B3-B51D-97A4F3969D09}" srcId="{F4CCEF58-E5C7-42C6-9DFF-D50DED3FAF5E}" destId="{4E4C3220-A8E3-48DB-BD0B-96E7D053404B}" srcOrd="3" destOrd="0" parTransId="{D22A1337-187D-42B6-85B4-B35660A8CD7F}" sibTransId="{C7F06BE6-A372-40AC-BB08-F3B1FE225D99}"/>
    <dgm:cxn modelId="{691595AC-050B-46AD-990F-70FEAE9A9AAE}" srcId="{F4CCEF58-E5C7-42C6-9DFF-D50DED3FAF5E}" destId="{C4A16DC6-83FF-487B-A891-C3364C932289}" srcOrd="0" destOrd="0" parTransId="{C7C94215-0F41-4EFA-839B-647F8AAB248B}" sibTransId="{7BE5D1BB-2E14-4AB5-87F6-921D70A1B025}"/>
    <dgm:cxn modelId="{31A49AB7-F5E3-4FC2-8307-EBE548E6BF25}" type="presOf" srcId="{C4A16DC6-83FF-487B-A891-C3364C932289}" destId="{93165370-D87A-478C-9619-60996D3A4D5E}" srcOrd="0" destOrd="0" presId="urn:microsoft.com/office/officeart/2008/layout/LinedList"/>
    <dgm:cxn modelId="{C6DAAAC8-D9FE-4D06-9800-F79C26E69B40}" type="presOf" srcId="{357D43A6-115E-4115-84F7-5B9FDB5B2E7E}" destId="{D4AEA341-A059-4EC6-A4F5-3B6D482D8A78}" srcOrd="0" destOrd="0" presId="urn:microsoft.com/office/officeart/2008/layout/LinedList"/>
    <dgm:cxn modelId="{C0C6F571-0AFE-4CF2-BDA9-044B4D5F5670}" type="presParOf" srcId="{E1EF0B65-2FDB-435F-B1FB-F3CD08248BEA}" destId="{3D4C8859-6A92-4FA2-BD80-62A181132C8F}" srcOrd="0" destOrd="0" presId="urn:microsoft.com/office/officeart/2008/layout/LinedList"/>
    <dgm:cxn modelId="{2CB237AF-417F-4C35-8A05-C347ACC1B4E4}" type="presParOf" srcId="{E1EF0B65-2FDB-435F-B1FB-F3CD08248BEA}" destId="{C4B23A9F-0020-4E9B-AB0C-D5F30C02B9E1}" srcOrd="1" destOrd="0" presId="urn:microsoft.com/office/officeart/2008/layout/LinedList"/>
    <dgm:cxn modelId="{E5F358F7-679D-4006-9D3D-BC3393CE067C}" type="presParOf" srcId="{C4B23A9F-0020-4E9B-AB0C-D5F30C02B9E1}" destId="{93165370-D87A-478C-9619-60996D3A4D5E}" srcOrd="0" destOrd="0" presId="urn:microsoft.com/office/officeart/2008/layout/LinedList"/>
    <dgm:cxn modelId="{0B710EE2-C944-4C2A-B787-9E03C7C7CED2}" type="presParOf" srcId="{C4B23A9F-0020-4E9B-AB0C-D5F30C02B9E1}" destId="{753E108B-8F0B-4ADA-9162-23EB8BC1ED3B}" srcOrd="1" destOrd="0" presId="urn:microsoft.com/office/officeart/2008/layout/LinedList"/>
    <dgm:cxn modelId="{1BC3D439-B227-46E5-8D31-6EC19ABAA72D}" type="presParOf" srcId="{E1EF0B65-2FDB-435F-B1FB-F3CD08248BEA}" destId="{90061CD7-47DC-4E86-A05F-C3FE6EE8020D}" srcOrd="2" destOrd="0" presId="urn:microsoft.com/office/officeart/2008/layout/LinedList"/>
    <dgm:cxn modelId="{414DB609-4642-4820-91C3-26CC36D9EC49}" type="presParOf" srcId="{E1EF0B65-2FDB-435F-B1FB-F3CD08248BEA}" destId="{8079583A-E889-4EE0-A0AF-C5E7AB1F9A6D}" srcOrd="3" destOrd="0" presId="urn:microsoft.com/office/officeart/2008/layout/LinedList"/>
    <dgm:cxn modelId="{4201287B-A798-4B4E-BB8B-40759B20041C}" type="presParOf" srcId="{8079583A-E889-4EE0-A0AF-C5E7AB1F9A6D}" destId="{0DA9B5A8-93A1-4CB8-9546-30318185A14F}" srcOrd="0" destOrd="0" presId="urn:microsoft.com/office/officeart/2008/layout/LinedList"/>
    <dgm:cxn modelId="{BAAB4B3C-B590-4631-BC28-5110FCABB480}" type="presParOf" srcId="{8079583A-E889-4EE0-A0AF-C5E7AB1F9A6D}" destId="{B6B4FCF7-4808-413A-8C60-3E7B24222D64}" srcOrd="1" destOrd="0" presId="urn:microsoft.com/office/officeart/2008/layout/LinedList"/>
    <dgm:cxn modelId="{73194547-95C0-47DF-9692-2D1BB2F70E83}" type="presParOf" srcId="{E1EF0B65-2FDB-435F-B1FB-F3CD08248BEA}" destId="{762D7D16-4DDE-409E-AA1B-DC86C4989E75}" srcOrd="4" destOrd="0" presId="urn:microsoft.com/office/officeart/2008/layout/LinedList"/>
    <dgm:cxn modelId="{973202B2-67FF-4176-8A47-C9BBAFE9B5A6}" type="presParOf" srcId="{E1EF0B65-2FDB-435F-B1FB-F3CD08248BEA}" destId="{6447962D-128B-4000-9EE7-5B1017CCBA51}" srcOrd="5" destOrd="0" presId="urn:microsoft.com/office/officeart/2008/layout/LinedList"/>
    <dgm:cxn modelId="{9F5A2E8B-6D36-49FE-98F9-0F6DB76D7F9F}" type="presParOf" srcId="{6447962D-128B-4000-9EE7-5B1017CCBA51}" destId="{D4AEA341-A059-4EC6-A4F5-3B6D482D8A78}" srcOrd="0" destOrd="0" presId="urn:microsoft.com/office/officeart/2008/layout/LinedList"/>
    <dgm:cxn modelId="{A80326AD-F161-4B5F-A190-D9398C25171A}" type="presParOf" srcId="{6447962D-128B-4000-9EE7-5B1017CCBA51}" destId="{9C28CCA1-DB0A-4E27-9E40-D2C3FD3F5503}" srcOrd="1" destOrd="0" presId="urn:microsoft.com/office/officeart/2008/layout/LinedList"/>
    <dgm:cxn modelId="{5967ABB7-48B6-4271-AADE-4AF0CE84BF94}" type="presParOf" srcId="{E1EF0B65-2FDB-435F-B1FB-F3CD08248BEA}" destId="{88896C66-5ABC-48E8-B27A-C619D3734DD6}" srcOrd="6" destOrd="0" presId="urn:microsoft.com/office/officeart/2008/layout/LinedList"/>
    <dgm:cxn modelId="{A71CA320-5245-41DF-BA5D-83E1B8C9FF36}" type="presParOf" srcId="{E1EF0B65-2FDB-435F-B1FB-F3CD08248BEA}" destId="{9F1A96B3-09B4-430F-BA18-34E940835806}" srcOrd="7" destOrd="0" presId="urn:microsoft.com/office/officeart/2008/layout/LinedList"/>
    <dgm:cxn modelId="{18F38DAF-F3B0-475B-8664-EA4FF1C32C3E}" type="presParOf" srcId="{9F1A96B3-09B4-430F-BA18-34E940835806}" destId="{6BEBE666-4C54-4C48-9105-2947BED2B38D}" srcOrd="0" destOrd="0" presId="urn:microsoft.com/office/officeart/2008/layout/LinedList"/>
    <dgm:cxn modelId="{F222472D-B4CC-498E-B5B7-970AC9C45309}" type="presParOf" srcId="{9F1A96B3-09B4-430F-BA18-34E940835806}" destId="{587F90B1-6963-43F2-ADF1-E3CFAE631B8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4CCEF58-E5C7-42C6-9DFF-D50DED3FAF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3ED9C6-4751-465F-ABCB-BD57FD412506}">
      <dgm:prSet/>
      <dgm:spPr/>
      <dgm:t>
        <a:bodyPr/>
        <a:lstStyle/>
        <a:p>
          <a:r>
            <a:rPr lang="en-US" dirty="0"/>
            <a:t>Removing stop words.</a:t>
          </a:r>
        </a:p>
      </dgm:t>
    </dgm:pt>
    <dgm:pt modelId="{EE1E9216-A767-41A4-8B3C-D019ABB7B534}" type="parTrans" cxnId="{F918FDF8-4379-4E58-9C40-AC85F496E6AD}">
      <dgm:prSet/>
      <dgm:spPr/>
      <dgm:t>
        <a:bodyPr/>
        <a:lstStyle/>
        <a:p>
          <a:endParaRPr lang="en-US"/>
        </a:p>
      </dgm:t>
    </dgm:pt>
    <dgm:pt modelId="{B9271DBE-373D-458B-BA02-780F7462D664}" type="sibTrans" cxnId="{F918FDF8-4379-4E58-9C40-AC85F496E6AD}">
      <dgm:prSet/>
      <dgm:spPr/>
      <dgm:t>
        <a:bodyPr/>
        <a:lstStyle/>
        <a:p>
          <a:endParaRPr lang="en-US"/>
        </a:p>
      </dgm:t>
    </dgm:pt>
    <dgm:pt modelId="{F5FC55CE-8289-47B6-A042-9FDDB9EF7137}">
      <dgm:prSet/>
      <dgm:spPr/>
      <dgm:t>
        <a:bodyPr/>
        <a:lstStyle/>
        <a:p>
          <a:r>
            <a:rPr lang="en-US" dirty="0"/>
            <a:t>Stemming.</a:t>
          </a:r>
        </a:p>
      </dgm:t>
    </dgm:pt>
    <dgm:pt modelId="{CA12CD37-D48A-4A59-B2EE-1D5AD2E81EAD}" type="parTrans" cxnId="{7D36C5EA-EEE7-4039-BE57-276A264A7417}">
      <dgm:prSet/>
      <dgm:spPr/>
      <dgm:t>
        <a:bodyPr/>
        <a:lstStyle/>
        <a:p>
          <a:endParaRPr lang="en-US"/>
        </a:p>
      </dgm:t>
    </dgm:pt>
    <dgm:pt modelId="{FA0FA3F8-AFAA-4752-BDFF-4CA94F42F0CA}" type="sibTrans" cxnId="{7D36C5EA-EEE7-4039-BE57-276A264A7417}">
      <dgm:prSet/>
      <dgm:spPr/>
      <dgm:t>
        <a:bodyPr/>
        <a:lstStyle/>
        <a:p>
          <a:endParaRPr lang="en-US"/>
        </a:p>
      </dgm:t>
    </dgm:pt>
    <dgm:pt modelId="{95967DAD-1C0B-48A0-B2B0-687DB10D9556}">
      <dgm:prSet/>
      <dgm:spPr/>
      <dgm:t>
        <a:bodyPr/>
        <a:lstStyle/>
        <a:p>
          <a:r>
            <a:rPr lang="en-US" dirty="0"/>
            <a:t>Removing special characters.</a:t>
          </a:r>
        </a:p>
      </dgm:t>
    </dgm:pt>
    <dgm:pt modelId="{BF97DC62-9E92-4C1A-8EB4-814B8C352189}" type="parTrans" cxnId="{274337CE-EA0B-4FBE-8621-803CACEFF6DB}">
      <dgm:prSet/>
      <dgm:spPr/>
      <dgm:t>
        <a:bodyPr/>
        <a:lstStyle/>
        <a:p>
          <a:endParaRPr lang="en-US"/>
        </a:p>
      </dgm:t>
    </dgm:pt>
    <dgm:pt modelId="{2525CB9D-F703-40F2-BA19-BF94E9CB4738}" type="sibTrans" cxnId="{274337CE-EA0B-4FBE-8621-803CACEFF6DB}">
      <dgm:prSet/>
      <dgm:spPr/>
      <dgm:t>
        <a:bodyPr/>
        <a:lstStyle/>
        <a:p>
          <a:endParaRPr lang="en-US"/>
        </a:p>
      </dgm:t>
    </dgm:pt>
    <dgm:pt modelId="{6D9B3297-EC85-41C0-8BC2-6FD4DB629C73}">
      <dgm:prSet/>
      <dgm:spPr/>
      <dgm:t>
        <a:bodyPr/>
        <a:lstStyle/>
        <a:p>
          <a:r>
            <a:rPr lang="en-US" dirty="0"/>
            <a:t>Changing characters to lowercase.</a:t>
          </a:r>
        </a:p>
      </dgm:t>
    </dgm:pt>
    <dgm:pt modelId="{412C3558-F13D-41A1-900D-DCD8B06A68F4}" type="parTrans" cxnId="{5D6D652D-A1AC-4950-B5A3-7DF3E5226BCF}">
      <dgm:prSet/>
      <dgm:spPr/>
      <dgm:t>
        <a:bodyPr/>
        <a:lstStyle/>
        <a:p>
          <a:endParaRPr lang="en-US"/>
        </a:p>
      </dgm:t>
    </dgm:pt>
    <dgm:pt modelId="{71DCE873-8D33-4ECE-A317-4C8A7F1AC5F9}" type="sibTrans" cxnId="{5D6D652D-A1AC-4950-B5A3-7DF3E5226BCF}">
      <dgm:prSet/>
      <dgm:spPr/>
      <dgm:t>
        <a:bodyPr/>
        <a:lstStyle/>
        <a:p>
          <a:endParaRPr lang="en-US"/>
        </a:p>
      </dgm:t>
    </dgm:pt>
    <dgm:pt modelId="{E681F943-0BE0-408C-811A-209EB8DCC279}">
      <dgm:prSet/>
      <dgm:spPr/>
      <dgm:t>
        <a:bodyPr/>
        <a:lstStyle/>
        <a:p>
          <a:r>
            <a:rPr lang="en-US" dirty="0"/>
            <a:t>Tokenization.</a:t>
          </a:r>
        </a:p>
      </dgm:t>
    </dgm:pt>
    <dgm:pt modelId="{C1A00D40-26DE-49FC-BF75-6169035E585C}" type="parTrans" cxnId="{5D70AE8A-997F-48D1-9CA1-0916DAE04AC9}">
      <dgm:prSet/>
      <dgm:spPr/>
      <dgm:t>
        <a:bodyPr/>
        <a:lstStyle/>
        <a:p>
          <a:endParaRPr lang="en-US"/>
        </a:p>
      </dgm:t>
    </dgm:pt>
    <dgm:pt modelId="{853D4386-BBAA-49A3-A8B7-953AC234788B}" type="sibTrans" cxnId="{5D70AE8A-997F-48D1-9CA1-0916DAE04AC9}">
      <dgm:prSet/>
      <dgm:spPr/>
      <dgm:t>
        <a:bodyPr/>
        <a:lstStyle/>
        <a:p>
          <a:endParaRPr lang="en-US"/>
        </a:p>
      </dgm:t>
    </dgm:pt>
    <dgm:pt modelId="{E1EF0B65-2FDB-435F-B1FB-F3CD08248BEA}" type="pres">
      <dgm:prSet presAssocID="{F4CCEF58-E5C7-42C6-9DFF-D50DED3FAF5E}" presName="vert0" presStyleCnt="0">
        <dgm:presLayoutVars>
          <dgm:dir/>
          <dgm:animOne val="branch"/>
          <dgm:animLvl val="lvl"/>
        </dgm:presLayoutVars>
      </dgm:prSet>
      <dgm:spPr/>
    </dgm:pt>
    <dgm:pt modelId="{24CB8CE2-8AB7-4B97-ABC3-B4FFE260493D}" type="pres">
      <dgm:prSet presAssocID="{1C3ED9C6-4751-465F-ABCB-BD57FD412506}" presName="thickLine" presStyleLbl="alignNode1" presStyleIdx="0" presStyleCnt="5"/>
      <dgm:spPr/>
    </dgm:pt>
    <dgm:pt modelId="{7EBFCADF-212B-47A5-AF60-836D108DAA28}" type="pres">
      <dgm:prSet presAssocID="{1C3ED9C6-4751-465F-ABCB-BD57FD412506}" presName="horz1" presStyleCnt="0"/>
      <dgm:spPr/>
    </dgm:pt>
    <dgm:pt modelId="{B4DA754C-440A-4F13-B57F-C014FB43270C}" type="pres">
      <dgm:prSet presAssocID="{1C3ED9C6-4751-465F-ABCB-BD57FD412506}" presName="tx1" presStyleLbl="revTx" presStyleIdx="0" presStyleCnt="5"/>
      <dgm:spPr/>
    </dgm:pt>
    <dgm:pt modelId="{2599A05A-6A1A-4421-BB1F-8003BF272834}" type="pres">
      <dgm:prSet presAssocID="{1C3ED9C6-4751-465F-ABCB-BD57FD412506}" presName="vert1" presStyleCnt="0"/>
      <dgm:spPr/>
    </dgm:pt>
    <dgm:pt modelId="{B23ED5B2-93B3-4931-A47D-B2E69BAD5FDD}" type="pres">
      <dgm:prSet presAssocID="{F5FC55CE-8289-47B6-A042-9FDDB9EF7137}" presName="thickLine" presStyleLbl="alignNode1" presStyleIdx="1" presStyleCnt="5"/>
      <dgm:spPr/>
    </dgm:pt>
    <dgm:pt modelId="{1BB80546-B6F7-40D8-84F9-A0EA461869B4}" type="pres">
      <dgm:prSet presAssocID="{F5FC55CE-8289-47B6-A042-9FDDB9EF7137}" presName="horz1" presStyleCnt="0"/>
      <dgm:spPr/>
    </dgm:pt>
    <dgm:pt modelId="{09C52873-C05D-4624-B117-08E255497B60}" type="pres">
      <dgm:prSet presAssocID="{F5FC55CE-8289-47B6-A042-9FDDB9EF7137}" presName="tx1" presStyleLbl="revTx" presStyleIdx="1" presStyleCnt="5"/>
      <dgm:spPr/>
    </dgm:pt>
    <dgm:pt modelId="{8FE913B7-8A40-4355-B96C-0579159260F0}" type="pres">
      <dgm:prSet presAssocID="{F5FC55CE-8289-47B6-A042-9FDDB9EF7137}" presName="vert1" presStyleCnt="0"/>
      <dgm:spPr/>
    </dgm:pt>
    <dgm:pt modelId="{2DEAF11E-48D7-490B-9890-CB0CCDC0DB46}" type="pres">
      <dgm:prSet presAssocID="{95967DAD-1C0B-48A0-B2B0-687DB10D9556}" presName="thickLine" presStyleLbl="alignNode1" presStyleIdx="2" presStyleCnt="5"/>
      <dgm:spPr/>
    </dgm:pt>
    <dgm:pt modelId="{BC84AD2F-4E3D-47AE-9627-5362BB4D69AB}" type="pres">
      <dgm:prSet presAssocID="{95967DAD-1C0B-48A0-B2B0-687DB10D9556}" presName="horz1" presStyleCnt="0"/>
      <dgm:spPr/>
    </dgm:pt>
    <dgm:pt modelId="{AEE54219-3BF8-4B0E-B5A6-FD467C2C25A8}" type="pres">
      <dgm:prSet presAssocID="{95967DAD-1C0B-48A0-B2B0-687DB10D9556}" presName="tx1" presStyleLbl="revTx" presStyleIdx="2" presStyleCnt="5"/>
      <dgm:spPr/>
    </dgm:pt>
    <dgm:pt modelId="{7861F517-D293-41AA-B2C4-E8BEBE2DB6CA}" type="pres">
      <dgm:prSet presAssocID="{95967DAD-1C0B-48A0-B2B0-687DB10D9556}" presName="vert1" presStyleCnt="0"/>
      <dgm:spPr/>
    </dgm:pt>
    <dgm:pt modelId="{635A7466-EABC-4CA1-A192-D30EC44C09AC}" type="pres">
      <dgm:prSet presAssocID="{6D9B3297-EC85-41C0-8BC2-6FD4DB629C73}" presName="thickLine" presStyleLbl="alignNode1" presStyleIdx="3" presStyleCnt="5"/>
      <dgm:spPr/>
    </dgm:pt>
    <dgm:pt modelId="{CBA09E71-7D69-4CFA-9DF2-CA7BF81CA39A}" type="pres">
      <dgm:prSet presAssocID="{6D9B3297-EC85-41C0-8BC2-6FD4DB629C73}" presName="horz1" presStyleCnt="0"/>
      <dgm:spPr/>
    </dgm:pt>
    <dgm:pt modelId="{28699451-2AA8-48BA-9EE5-059CBE51ADCD}" type="pres">
      <dgm:prSet presAssocID="{6D9B3297-EC85-41C0-8BC2-6FD4DB629C73}" presName="tx1" presStyleLbl="revTx" presStyleIdx="3" presStyleCnt="5"/>
      <dgm:spPr/>
    </dgm:pt>
    <dgm:pt modelId="{98E3BD91-D94B-4572-8D73-F8C0F536EAC6}" type="pres">
      <dgm:prSet presAssocID="{6D9B3297-EC85-41C0-8BC2-6FD4DB629C73}" presName="vert1" presStyleCnt="0"/>
      <dgm:spPr/>
    </dgm:pt>
    <dgm:pt modelId="{745B1574-C36D-417C-84DF-0AA849952CBE}" type="pres">
      <dgm:prSet presAssocID="{E681F943-0BE0-408C-811A-209EB8DCC279}" presName="thickLine" presStyleLbl="alignNode1" presStyleIdx="4" presStyleCnt="5"/>
      <dgm:spPr/>
    </dgm:pt>
    <dgm:pt modelId="{E1384100-EB8D-4347-9C6A-51823A1E6F75}" type="pres">
      <dgm:prSet presAssocID="{E681F943-0BE0-408C-811A-209EB8DCC279}" presName="horz1" presStyleCnt="0"/>
      <dgm:spPr/>
    </dgm:pt>
    <dgm:pt modelId="{6EE2DA41-B0BD-425F-862C-EBE2F3E01F04}" type="pres">
      <dgm:prSet presAssocID="{E681F943-0BE0-408C-811A-209EB8DCC279}" presName="tx1" presStyleLbl="revTx" presStyleIdx="4" presStyleCnt="5"/>
      <dgm:spPr/>
    </dgm:pt>
    <dgm:pt modelId="{B81E5509-4A11-4ABE-9C7B-9F39B7176F54}" type="pres">
      <dgm:prSet presAssocID="{E681F943-0BE0-408C-811A-209EB8DCC279}" presName="vert1" presStyleCnt="0"/>
      <dgm:spPr/>
    </dgm:pt>
  </dgm:ptLst>
  <dgm:cxnLst>
    <dgm:cxn modelId="{DC221B03-7CA5-46B4-ADC7-C08953EBB113}" type="presOf" srcId="{1C3ED9C6-4751-465F-ABCB-BD57FD412506}" destId="{B4DA754C-440A-4F13-B57F-C014FB43270C}" srcOrd="0" destOrd="0" presId="urn:microsoft.com/office/officeart/2008/layout/LinedList"/>
    <dgm:cxn modelId="{75FFFB0E-E7AB-418E-B299-6FB73D805F61}" type="presOf" srcId="{E681F943-0BE0-408C-811A-209EB8DCC279}" destId="{6EE2DA41-B0BD-425F-862C-EBE2F3E01F04}" srcOrd="0" destOrd="0" presId="urn:microsoft.com/office/officeart/2008/layout/LinedList"/>
    <dgm:cxn modelId="{A3D42F2C-81EB-48AB-B57F-A055D553A6CA}" type="presOf" srcId="{6D9B3297-EC85-41C0-8BC2-6FD4DB629C73}" destId="{28699451-2AA8-48BA-9EE5-059CBE51ADCD}" srcOrd="0" destOrd="0" presId="urn:microsoft.com/office/officeart/2008/layout/LinedList"/>
    <dgm:cxn modelId="{5D6D652D-A1AC-4950-B5A3-7DF3E5226BCF}" srcId="{F4CCEF58-E5C7-42C6-9DFF-D50DED3FAF5E}" destId="{6D9B3297-EC85-41C0-8BC2-6FD4DB629C73}" srcOrd="3" destOrd="0" parTransId="{412C3558-F13D-41A1-900D-DCD8B06A68F4}" sibTransId="{71DCE873-8D33-4ECE-A317-4C8A7F1AC5F9}"/>
    <dgm:cxn modelId="{092B776A-D3CE-43B8-9DEB-7C5290E7EA64}" type="presOf" srcId="{F4CCEF58-E5C7-42C6-9DFF-D50DED3FAF5E}" destId="{E1EF0B65-2FDB-435F-B1FB-F3CD08248BEA}" srcOrd="0" destOrd="0" presId="urn:microsoft.com/office/officeart/2008/layout/LinedList"/>
    <dgm:cxn modelId="{4E2BE154-9016-4ACC-9C67-A23545561C3A}" type="presOf" srcId="{95967DAD-1C0B-48A0-B2B0-687DB10D9556}" destId="{AEE54219-3BF8-4B0E-B5A6-FD467C2C25A8}" srcOrd="0" destOrd="0" presId="urn:microsoft.com/office/officeart/2008/layout/LinedList"/>
    <dgm:cxn modelId="{5D70AE8A-997F-48D1-9CA1-0916DAE04AC9}" srcId="{F4CCEF58-E5C7-42C6-9DFF-D50DED3FAF5E}" destId="{E681F943-0BE0-408C-811A-209EB8DCC279}" srcOrd="4" destOrd="0" parTransId="{C1A00D40-26DE-49FC-BF75-6169035E585C}" sibTransId="{853D4386-BBAA-49A3-A8B7-953AC234788B}"/>
    <dgm:cxn modelId="{15663EC4-BD13-48D1-9A53-13BB696EFBCF}" type="presOf" srcId="{F5FC55CE-8289-47B6-A042-9FDDB9EF7137}" destId="{09C52873-C05D-4624-B117-08E255497B60}" srcOrd="0" destOrd="0" presId="urn:microsoft.com/office/officeart/2008/layout/LinedList"/>
    <dgm:cxn modelId="{274337CE-EA0B-4FBE-8621-803CACEFF6DB}" srcId="{F4CCEF58-E5C7-42C6-9DFF-D50DED3FAF5E}" destId="{95967DAD-1C0B-48A0-B2B0-687DB10D9556}" srcOrd="2" destOrd="0" parTransId="{BF97DC62-9E92-4C1A-8EB4-814B8C352189}" sibTransId="{2525CB9D-F703-40F2-BA19-BF94E9CB4738}"/>
    <dgm:cxn modelId="{7D36C5EA-EEE7-4039-BE57-276A264A7417}" srcId="{F4CCEF58-E5C7-42C6-9DFF-D50DED3FAF5E}" destId="{F5FC55CE-8289-47B6-A042-9FDDB9EF7137}" srcOrd="1" destOrd="0" parTransId="{CA12CD37-D48A-4A59-B2EE-1D5AD2E81EAD}" sibTransId="{FA0FA3F8-AFAA-4752-BDFF-4CA94F42F0CA}"/>
    <dgm:cxn modelId="{F918FDF8-4379-4E58-9C40-AC85F496E6AD}" srcId="{F4CCEF58-E5C7-42C6-9DFF-D50DED3FAF5E}" destId="{1C3ED9C6-4751-465F-ABCB-BD57FD412506}" srcOrd="0" destOrd="0" parTransId="{EE1E9216-A767-41A4-8B3C-D019ABB7B534}" sibTransId="{B9271DBE-373D-458B-BA02-780F7462D664}"/>
    <dgm:cxn modelId="{1A919AEF-9D3C-4560-9FC8-DC9013A6F84B}" type="presParOf" srcId="{E1EF0B65-2FDB-435F-B1FB-F3CD08248BEA}" destId="{24CB8CE2-8AB7-4B97-ABC3-B4FFE260493D}" srcOrd="0" destOrd="0" presId="urn:microsoft.com/office/officeart/2008/layout/LinedList"/>
    <dgm:cxn modelId="{87537F7B-1AF0-4DE2-BC10-3B7678F7E356}" type="presParOf" srcId="{E1EF0B65-2FDB-435F-B1FB-F3CD08248BEA}" destId="{7EBFCADF-212B-47A5-AF60-836D108DAA28}" srcOrd="1" destOrd="0" presId="urn:microsoft.com/office/officeart/2008/layout/LinedList"/>
    <dgm:cxn modelId="{87282BC3-A819-4742-B577-EEBC6D617EF7}" type="presParOf" srcId="{7EBFCADF-212B-47A5-AF60-836D108DAA28}" destId="{B4DA754C-440A-4F13-B57F-C014FB43270C}" srcOrd="0" destOrd="0" presId="urn:microsoft.com/office/officeart/2008/layout/LinedList"/>
    <dgm:cxn modelId="{E9AB7D02-306D-4959-90F2-77931BCB2FAB}" type="presParOf" srcId="{7EBFCADF-212B-47A5-AF60-836D108DAA28}" destId="{2599A05A-6A1A-4421-BB1F-8003BF272834}" srcOrd="1" destOrd="0" presId="urn:microsoft.com/office/officeart/2008/layout/LinedList"/>
    <dgm:cxn modelId="{FD59E755-29B9-42EA-9EBF-9145900F00BC}" type="presParOf" srcId="{E1EF0B65-2FDB-435F-B1FB-F3CD08248BEA}" destId="{B23ED5B2-93B3-4931-A47D-B2E69BAD5FDD}" srcOrd="2" destOrd="0" presId="urn:microsoft.com/office/officeart/2008/layout/LinedList"/>
    <dgm:cxn modelId="{2049E8FA-2FDB-4EEE-AC46-B9C97A8AEEAF}" type="presParOf" srcId="{E1EF0B65-2FDB-435F-B1FB-F3CD08248BEA}" destId="{1BB80546-B6F7-40D8-84F9-A0EA461869B4}" srcOrd="3" destOrd="0" presId="urn:microsoft.com/office/officeart/2008/layout/LinedList"/>
    <dgm:cxn modelId="{273AB812-BD84-430F-B5AC-55B427693A72}" type="presParOf" srcId="{1BB80546-B6F7-40D8-84F9-A0EA461869B4}" destId="{09C52873-C05D-4624-B117-08E255497B60}" srcOrd="0" destOrd="0" presId="urn:microsoft.com/office/officeart/2008/layout/LinedList"/>
    <dgm:cxn modelId="{77EDBA65-87C2-49A1-A748-C3244900262D}" type="presParOf" srcId="{1BB80546-B6F7-40D8-84F9-A0EA461869B4}" destId="{8FE913B7-8A40-4355-B96C-0579159260F0}" srcOrd="1" destOrd="0" presId="urn:microsoft.com/office/officeart/2008/layout/LinedList"/>
    <dgm:cxn modelId="{F34B434D-18AC-439E-BA51-C0D4D6957AAD}" type="presParOf" srcId="{E1EF0B65-2FDB-435F-B1FB-F3CD08248BEA}" destId="{2DEAF11E-48D7-490B-9890-CB0CCDC0DB46}" srcOrd="4" destOrd="0" presId="urn:microsoft.com/office/officeart/2008/layout/LinedList"/>
    <dgm:cxn modelId="{16013414-7967-4E4E-843F-77869A9CA586}" type="presParOf" srcId="{E1EF0B65-2FDB-435F-B1FB-F3CD08248BEA}" destId="{BC84AD2F-4E3D-47AE-9627-5362BB4D69AB}" srcOrd="5" destOrd="0" presId="urn:microsoft.com/office/officeart/2008/layout/LinedList"/>
    <dgm:cxn modelId="{7648322C-A89F-4FB6-BDA1-53AD98FEE82B}" type="presParOf" srcId="{BC84AD2F-4E3D-47AE-9627-5362BB4D69AB}" destId="{AEE54219-3BF8-4B0E-B5A6-FD467C2C25A8}" srcOrd="0" destOrd="0" presId="urn:microsoft.com/office/officeart/2008/layout/LinedList"/>
    <dgm:cxn modelId="{447B444A-5E53-4F43-8714-7EFEA48FA42C}" type="presParOf" srcId="{BC84AD2F-4E3D-47AE-9627-5362BB4D69AB}" destId="{7861F517-D293-41AA-B2C4-E8BEBE2DB6CA}" srcOrd="1" destOrd="0" presId="urn:microsoft.com/office/officeart/2008/layout/LinedList"/>
    <dgm:cxn modelId="{A5AADF87-95FF-43AF-A540-D6D881EDA75F}" type="presParOf" srcId="{E1EF0B65-2FDB-435F-B1FB-F3CD08248BEA}" destId="{635A7466-EABC-4CA1-A192-D30EC44C09AC}" srcOrd="6" destOrd="0" presId="urn:microsoft.com/office/officeart/2008/layout/LinedList"/>
    <dgm:cxn modelId="{D89D5CC3-C6C9-4404-AD02-AF0A507B2DB7}" type="presParOf" srcId="{E1EF0B65-2FDB-435F-B1FB-F3CD08248BEA}" destId="{CBA09E71-7D69-4CFA-9DF2-CA7BF81CA39A}" srcOrd="7" destOrd="0" presId="urn:microsoft.com/office/officeart/2008/layout/LinedList"/>
    <dgm:cxn modelId="{6D44BB00-922B-43EA-A728-D87CA847A208}" type="presParOf" srcId="{CBA09E71-7D69-4CFA-9DF2-CA7BF81CA39A}" destId="{28699451-2AA8-48BA-9EE5-059CBE51ADCD}" srcOrd="0" destOrd="0" presId="urn:microsoft.com/office/officeart/2008/layout/LinedList"/>
    <dgm:cxn modelId="{6874C4C7-3135-4764-86A1-3A91BB010A86}" type="presParOf" srcId="{CBA09E71-7D69-4CFA-9DF2-CA7BF81CA39A}" destId="{98E3BD91-D94B-4572-8D73-F8C0F536EAC6}" srcOrd="1" destOrd="0" presId="urn:microsoft.com/office/officeart/2008/layout/LinedList"/>
    <dgm:cxn modelId="{74CFC9C8-B035-465C-AFD0-3AC554614CCD}" type="presParOf" srcId="{E1EF0B65-2FDB-435F-B1FB-F3CD08248BEA}" destId="{745B1574-C36D-417C-84DF-0AA849952CBE}" srcOrd="8" destOrd="0" presId="urn:microsoft.com/office/officeart/2008/layout/LinedList"/>
    <dgm:cxn modelId="{A74CC4EF-B3F8-41CD-95C9-C5DA13025717}" type="presParOf" srcId="{E1EF0B65-2FDB-435F-B1FB-F3CD08248BEA}" destId="{E1384100-EB8D-4347-9C6A-51823A1E6F75}" srcOrd="9" destOrd="0" presId="urn:microsoft.com/office/officeart/2008/layout/LinedList"/>
    <dgm:cxn modelId="{DDD0EF1D-2163-4D24-AEEC-3C6D036B0506}" type="presParOf" srcId="{E1384100-EB8D-4347-9C6A-51823A1E6F75}" destId="{6EE2DA41-B0BD-425F-862C-EBE2F3E01F04}" srcOrd="0" destOrd="0" presId="urn:microsoft.com/office/officeart/2008/layout/LinedList"/>
    <dgm:cxn modelId="{1B85597E-312C-4756-AB28-4F290FD3546E}" type="presParOf" srcId="{E1384100-EB8D-4347-9C6A-51823A1E6F75}" destId="{B81E5509-4A11-4ABE-9C7B-9F39B7176F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C8859-6A92-4FA2-BD80-62A181132C8F}">
      <dsp:nvSpPr>
        <dsp:cNvPr id="0" name=""/>
        <dsp:cNvSpPr/>
      </dsp:nvSpPr>
      <dsp:spPr>
        <a:xfrm>
          <a:off x="0" y="513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65370-D87A-478C-9619-60996D3A4D5E}">
      <dsp:nvSpPr>
        <dsp:cNvPr id="0" name=""/>
        <dsp:cNvSpPr/>
      </dsp:nvSpPr>
      <dsp:spPr>
        <a:xfrm>
          <a:off x="0" y="513"/>
          <a:ext cx="8116595" cy="841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Introduction</a:t>
          </a:r>
        </a:p>
      </dsp:txBody>
      <dsp:txXfrm>
        <a:off x="0" y="513"/>
        <a:ext cx="8116595" cy="841530"/>
      </dsp:txXfrm>
    </dsp:sp>
    <dsp:sp modelId="{762D7D16-4DDE-409E-AA1B-DC86C4989E75}">
      <dsp:nvSpPr>
        <dsp:cNvPr id="0" name=""/>
        <dsp:cNvSpPr/>
      </dsp:nvSpPr>
      <dsp:spPr>
        <a:xfrm>
          <a:off x="0" y="842044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EA341-A059-4EC6-A4F5-3B6D482D8A78}">
      <dsp:nvSpPr>
        <dsp:cNvPr id="0" name=""/>
        <dsp:cNvSpPr/>
      </dsp:nvSpPr>
      <dsp:spPr>
        <a:xfrm>
          <a:off x="0" y="842044"/>
          <a:ext cx="8116595" cy="841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Methodology</a:t>
          </a:r>
        </a:p>
      </dsp:txBody>
      <dsp:txXfrm>
        <a:off x="0" y="842044"/>
        <a:ext cx="8116595" cy="841530"/>
      </dsp:txXfrm>
    </dsp:sp>
    <dsp:sp modelId="{9EA3D3C0-9D8F-41EF-B180-343519BFD524}">
      <dsp:nvSpPr>
        <dsp:cNvPr id="0" name=""/>
        <dsp:cNvSpPr/>
      </dsp:nvSpPr>
      <dsp:spPr>
        <a:xfrm>
          <a:off x="0" y="1683574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158A0-CA6A-4681-BAD1-7D13FCBFCA25}">
      <dsp:nvSpPr>
        <dsp:cNvPr id="0" name=""/>
        <dsp:cNvSpPr/>
      </dsp:nvSpPr>
      <dsp:spPr>
        <a:xfrm>
          <a:off x="0" y="1683574"/>
          <a:ext cx="8116595" cy="841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A. Question Answering	</a:t>
          </a:r>
        </a:p>
      </dsp:txBody>
      <dsp:txXfrm>
        <a:off x="0" y="1683574"/>
        <a:ext cx="8116595" cy="841530"/>
      </dsp:txXfrm>
    </dsp:sp>
    <dsp:sp modelId="{C4A6EBA6-1939-4897-8E8C-F41BE8661E56}">
      <dsp:nvSpPr>
        <dsp:cNvPr id="0" name=""/>
        <dsp:cNvSpPr/>
      </dsp:nvSpPr>
      <dsp:spPr>
        <a:xfrm>
          <a:off x="0" y="2525104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6FC913-A316-4541-A3B9-B75F930EDE79}">
      <dsp:nvSpPr>
        <dsp:cNvPr id="0" name=""/>
        <dsp:cNvSpPr/>
      </dsp:nvSpPr>
      <dsp:spPr>
        <a:xfrm>
          <a:off x="0" y="2525104"/>
          <a:ext cx="8116595" cy="841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B. Clustering</a:t>
          </a:r>
        </a:p>
      </dsp:txBody>
      <dsp:txXfrm>
        <a:off x="0" y="2525104"/>
        <a:ext cx="8116595" cy="841530"/>
      </dsp:txXfrm>
    </dsp:sp>
    <dsp:sp modelId="{8504CD15-2D9A-494C-8475-A8C07ADDE48A}">
      <dsp:nvSpPr>
        <dsp:cNvPr id="0" name=""/>
        <dsp:cNvSpPr/>
      </dsp:nvSpPr>
      <dsp:spPr>
        <a:xfrm>
          <a:off x="0" y="3366634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35A37-0BCE-4407-8BF3-CE67386EF3F8}">
      <dsp:nvSpPr>
        <dsp:cNvPr id="0" name=""/>
        <dsp:cNvSpPr/>
      </dsp:nvSpPr>
      <dsp:spPr>
        <a:xfrm>
          <a:off x="0" y="3366634"/>
          <a:ext cx="8116595" cy="841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C. Classification</a:t>
          </a:r>
        </a:p>
      </dsp:txBody>
      <dsp:txXfrm>
        <a:off x="0" y="3366634"/>
        <a:ext cx="8116595" cy="8415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C8859-6A92-4FA2-BD80-62A181132C8F}">
      <dsp:nvSpPr>
        <dsp:cNvPr id="0" name=""/>
        <dsp:cNvSpPr/>
      </dsp:nvSpPr>
      <dsp:spPr>
        <a:xfrm>
          <a:off x="0" y="0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65370-D87A-478C-9619-60996D3A4D5E}">
      <dsp:nvSpPr>
        <dsp:cNvPr id="0" name=""/>
        <dsp:cNvSpPr/>
      </dsp:nvSpPr>
      <dsp:spPr>
        <a:xfrm>
          <a:off x="0" y="0"/>
          <a:ext cx="8116595" cy="1052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Preprocessing</a:t>
          </a:r>
        </a:p>
      </dsp:txBody>
      <dsp:txXfrm>
        <a:off x="0" y="0"/>
        <a:ext cx="8116595" cy="1052169"/>
      </dsp:txXfrm>
    </dsp:sp>
    <dsp:sp modelId="{762D7D16-4DDE-409E-AA1B-DC86C4989E75}">
      <dsp:nvSpPr>
        <dsp:cNvPr id="0" name=""/>
        <dsp:cNvSpPr/>
      </dsp:nvSpPr>
      <dsp:spPr>
        <a:xfrm>
          <a:off x="0" y="1052169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EA341-A059-4EC6-A4F5-3B6D482D8A78}">
      <dsp:nvSpPr>
        <dsp:cNvPr id="0" name=""/>
        <dsp:cNvSpPr/>
      </dsp:nvSpPr>
      <dsp:spPr>
        <a:xfrm>
          <a:off x="0" y="1052169"/>
          <a:ext cx="8116595" cy="1052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Modeling</a:t>
          </a:r>
        </a:p>
      </dsp:txBody>
      <dsp:txXfrm>
        <a:off x="0" y="1052169"/>
        <a:ext cx="8116595" cy="1052169"/>
      </dsp:txXfrm>
    </dsp:sp>
    <dsp:sp modelId="{88896C66-5ABC-48E8-B27A-C619D3734DD6}">
      <dsp:nvSpPr>
        <dsp:cNvPr id="0" name=""/>
        <dsp:cNvSpPr/>
      </dsp:nvSpPr>
      <dsp:spPr>
        <a:xfrm>
          <a:off x="0" y="2104339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BE666-4C54-4C48-9105-2947BED2B38D}">
      <dsp:nvSpPr>
        <dsp:cNvPr id="0" name=""/>
        <dsp:cNvSpPr/>
      </dsp:nvSpPr>
      <dsp:spPr>
        <a:xfrm>
          <a:off x="0" y="2104339"/>
          <a:ext cx="8116595" cy="1052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Evaluation</a:t>
          </a:r>
        </a:p>
      </dsp:txBody>
      <dsp:txXfrm>
        <a:off x="0" y="2104339"/>
        <a:ext cx="8116595" cy="1052169"/>
      </dsp:txXfrm>
    </dsp:sp>
    <dsp:sp modelId="{62C6B59B-2DB6-4820-8937-BF3BACEAC482}">
      <dsp:nvSpPr>
        <dsp:cNvPr id="0" name=""/>
        <dsp:cNvSpPr/>
      </dsp:nvSpPr>
      <dsp:spPr>
        <a:xfrm>
          <a:off x="0" y="3156509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E1CFA-33F7-42E5-960E-9B6C152CE3C2}">
      <dsp:nvSpPr>
        <dsp:cNvPr id="0" name=""/>
        <dsp:cNvSpPr/>
      </dsp:nvSpPr>
      <dsp:spPr>
        <a:xfrm>
          <a:off x="0" y="3156509"/>
          <a:ext cx="8116595" cy="1052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Conclusion</a:t>
          </a:r>
        </a:p>
      </dsp:txBody>
      <dsp:txXfrm>
        <a:off x="0" y="3156509"/>
        <a:ext cx="8116595" cy="105216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19345-0F78-4E2D-902F-186602E773FB}">
      <dsp:nvSpPr>
        <dsp:cNvPr id="0" name=""/>
        <dsp:cNvSpPr/>
      </dsp:nvSpPr>
      <dsp:spPr>
        <a:xfrm>
          <a:off x="0" y="0"/>
          <a:ext cx="95346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4B2A8-E06B-4119-BF8E-8843AE9DC209}">
      <dsp:nvSpPr>
        <dsp:cNvPr id="0" name=""/>
        <dsp:cNvSpPr/>
      </dsp:nvSpPr>
      <dsp:spPr>
        <a:xfrm>
          <a:off x="0" y="0"/>
          <a:ext cx="9534618" cy="132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just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As we see in the above graphs of performance comparison, Both </a:t>
          </a:r>
          <a:r>
            <a:rPr lang="en-US" sz="2500" b="1" i="0" kern="1200" dirty="0"/>
            <a:t>Logistic Regression</a:t>
          </a:r>
          <a:r>
            <a:rPr lang="en-US" sz="2500" b="0" i="0" kern="1200" dirty="0"/>
            <a:t> and </a:t>
          </a:r>
          <a:r>
            <a:rPr lang="en-US" sz="2500" b="1" i="0" kern="1200" dirty="0"/>
            <a:t>KNN</a:t>
          </a:r>
          <a:r>
            <a:rPr lang="en-US" sz="2500" b="0" i="0" kern="1200" dirty="0"/>
            <a:t> models are the best models based on </a:t>
          </a:r>
          <a:r>
            <a:rPr lang="en-US" sz="2500" b="1" i="0" kern="1200" dirty="0"/>
            <a:t>F1-score</a:t>
          </a:r>
          <a:r>
            <a:rPr lang="en-US" sz="2500" b="0" i="0" kern="1200" dirty="0"/>
            <a:t> metrics using </a:t>
          </a:r>
          <a:r>
            <a:rPr lang="en-US" sz="2500" b="1" i="0" kern="1200" dirty="0"/>
            <a:t>BOW</a:t>
          </a:r>
          <a:r>
            <a:rPr lang="en-US" sz="2500" b="0" i="0" kern="1200" dirty="0"/>
            <a:t> or </a:t>
          </a:r>
          <a:r>
            <a:rPr lang="en-US" sz="2500" b="1" i="0" kern="1200" dirty="0"/>
            <a:t>TF-IDF</a:t>
          </a:r>
          <a:r>
            <a:rPr lang="en-US" sz="2500" b="0" i="0" kern="1200" dirty="0"/>
            <a:t> feature extraction approaches.</a:t>
          </a:r>
          <a:endParaRPr lang="en-US" sz="2500" kern="1200" dirty="0"/>
        </a:p>
      </dsp:txBody>
      <dsp:txXfrm>
        <a:off x="0" y="0"/>
        <a:ext cx="9534618" cy="1326181"/>
      </dsp:txXfrm>
    </dsp:sp>
    <dsp:sp modelId="{D5E5884A-AAAD-455B-BDD3-16532E514B9E}">
      <dsp:nvSpPr>
        <dsp:cNvPr id="0" name=""/>
        <dsp:cNvSpPr/>
      </dsp:nvSpPr>
      <dsp:spPr>
        <a:xfrm>
          <a:off x="0" y="1326181"/>
          <a:ext cx="95346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3A43E-28DD-427A-89E3-DC799ADB41F3}">
      <dsp:nvSpPr>
        <dsp:cNvPr id="0" name=""/>
        <dsp:cNvSpPr/>
      </dsp:nvSpPr>
      <dsp:spPr>
        <a:xfrm>
          <a:off x="0" y="1326181"/>
          <a:ext cx="9534618" cy="132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just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When different feature engineering methods were applied on the models, there was no difference in the outcome in decision tree, K-Nearest neighbors and logistic regression.</a:t>
          </a:r>
        </a:p>
      </dsp:txBody>
      <dsp:txXfrm>
        <a:off x="0" y="1326181"/>
        <a:ext cx="9534618" cy="13261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C8859-6A92-4FA2-BD80-62A181132C8F}">
      <dsp:nvSpPr>
        <dsp:cNvPr id="0" name=""/>
        <dsp:cNvSpPr/>
      </dsp:nvSpPr>
      <dsp:spPr>
        <a:xfrm>
          <a:off x="0" y="2055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65370-D87A-478C-9619-60996D3A4D5E}">
      <dsp:nvSpPr>
        <dsp:cNvPr id="0" name=""/>
        <dsp:cNvSpPr/>
      </dsp:nvSpPr>
      <dsp:spPr>
        <a:xfrm>
          <a:off x="0" y="2055"/>
          <a:ext cx="8116595" cy="1401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Preprocessing</a:t>
          </a:r>
        </a:p>
      </dsp:txBody>
      <dsp:txXfrm>
        <a:off x="0" y="2055"/>
        <a:ext cx="8116595" cy="1401522"/>
      </dsp:txXfrm>
    </dsp:sp>
    <dsp:sp modelId="{762D7D16-4DDE-409E-AA1B-DC86C4989E75}">
      <dsp:nvSpPr>
        <dsp:cNvPr id="0" name=""/>
        <dsp:cNvSpPr/>
      </dsp:nvSpPr>
      <dsp:spPr>
        <a:xfrm>
          <a:off x="0" y="1403578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EA341-A059-4EC6-A4F5-3B6D482D8A78}">
      <dsp:nvSpPr>
        <dsp:cNvPr id="0" name=""/>
        <dsp:cNvSpPr/>
      </dsp:nvSpPr>
      <dsp:spPr>
        <a:xfrm>
          <a:off x="0" y="1403578"/>
          <a:ext cx="8116595" cy="1401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Modeling</a:t>
          </a:r>
        </a:p>
      </dsp:txBody>
      <dsp:txXfrm>
        <a:off x="0" y="1403578"/>
        <a:ext cx="8116595" cy="1401522"/>
      </dsp:txXfrm>
    </dsp:sp>
    <dsp:sp modelId="{88896C66-5ABC-48E8-B27A-C619D3734DD6}">
      <dsp:nvSpPr>
        <dsp:cNvPr id="0" name=""/>
        <dsp:cNvSpPr/>
      </dsp:nvSpPr>
      <dsp:spPr>
        <a:xfrm>
          <a:off x="0" y="2805100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BE666-4C54-4C48-9105-2947BED2B38D}">
      <dsp:nvSpPr>
        <dsp:cNvPr id="0" name=""/>
        <dsp:cNvSpPr/>
      </dsp:nvSpPr>
      <dsp:spPr>
        <a:xfrm>
          <a:off x="0" y="2805100"/>
          <a:ext cx="8116595" cy="1401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Evaluation</a:t>
          </a:r>
        </a:p>
      </dsp:txBody>
      <dsp:txXfrm>
        <a:off x="0" y="2805100"/>
        <a:ext cx="8116595" cy="14015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C8859-6A92-4FA2-BD80-62A181132C8F}">
      <dsp:nvSpPr>
        <dsp:cNvPr id="0" name=""/>
        <dsp:cNvSpPr/>
      </dsp:nvSpPr>
      <dsp:spPr>
        <a:xfrm>
          <a:off x="0" y="270"/>
          <a:ext cx="77620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65370-D87A-478C-9619-60996D3A4D5E}">
      <dsp:nvSpPr>
        <dsp:cNvPr id="0" name=""/>
        <dsp:cNvSpPr/>
      </dsp:nvSpPr>
      <dsp:spPr>
        <a:xfrm>
          <a:off x="0" y="270"/>
          <a:ext cx="7762031" cy="101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Loading dataset using </a:t>
          </a:r>
          <a:r>
            <a:rPr lang="en-US" sz="2000" kern="1200" dirty="0" err="1"/>
            <a:t>Huggingface’s</a:t>
          </a:r>
          <a:r>
            <a:rPr lang="en-US" sz="2000" kern="1200" dirty="0"/>
            <a:t> loading function which returns a </a:t>
          </a:r>
          <a:r>
            <a:rPr lang="en-US" sz="2000" kern="1200" dirty="0" err="1"/>
            <a:t>dict</a:t>
          </a:r>
          <a:r>
            <a:rPr lang="en-US" sz="2000" kern="1200" dirty="0"/>
            <a:t>-link object called “</a:t>
          </a:r>
          <a:r>
            <a:rPr lang="en-US" sz="2000" kern="1200" dirty="0" err="1"/>
            <a:t>DatasetDict</a:t>
          </a:r>
          <a:r>
            <a:rPr lang="en-US" sz="2000" kern="1200" dirty="0"/>
            <a:t>” which incapsulate the real dataset.</a:t>
          </a:r>
        </a:p>
      </dsp:txBody>
      <dsp:txXfrm>
        <a:off x="0" y="270"/>
        <a:ext cx="7762031" cy="1011437"/>
      </dsp:txXfrm>
    </dsp:sp>
    <dsp:sp modelId="{4DC190B7-0341-4371-8E40-5C6969265E20}">
      <dsp:nvSpPr>
        <dsp:cNvPr id="0" name=""/>
        <dsp:cNvSpPr/>
      </dsp:nvSpPr>
      <dsp:spPr>
        <a:xfrm>
          <a:off x="0" y="1011707"/>
          <a:ext cx="77620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EDF03A-B035-4AD7-BB1A-D134C58C0F91}">
      <dsp:nvSpPr>
        <dsp:cNvPr id="0" name=""/>
        <dsp:cNvSpPr/>
      </dsp:nvSpPr>
      <dsp:spPr>
        <a:xfrm>
          <a:off x="0" y="1011707"/>
          <a:ext cx="7762031" cy="645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 JSON file is converted to </a:t>
          </a:r>
          <a:r>
            <a:rPr lang="en-US" sz="2000" kern="1200" dirty="0" err="1"/>
            <a:t>dataframe</a:t>
          </a:r>
          <a:r>
            <a:rPr lang="en-US" sz="2000" kern="1200" dirty="0"/>
            <a:t> to facilitate dealing with it.</a:t>
          </a:r>
        </a:p>
      </dsp:txBody>
      <dsp:txXfrm>
        <a:off x="0" y="1011707"/>
        <a:ext cx="7762031" cy="645944"/>
      </dsp:txXfrm>
    </dsp:sp>
    <dsp:sp modelId="{DD5E90B5-FEE1-493B-8B9A-5454650506FB}">
      <dsp:nvSpPr>
        <dsp:cNvPr id="0" name=""/>
        <dsp:cNvSpPr/>
      </dsp:nvSpPr>
      <dsp:spPr>
        <a:xfrm>
          <a:off x="0" y="1657652"/>
          <a:ext cx="77620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05267-3482-49D5-9B3C-A991821A2FA4}">
      <dsp:nvSpPr>
        <dsp:cNvPr id="0" name=""/>
        <dsp:cNvSpPr/>
      </dsp:nvSpPr>
      <dsp:spPr>
        <a:xfrm>
          <a:off x="0" y="1657652"/>
          <a:ext cx="7762031" cy="101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function from previous step is then used to create “</a:t>
          </a:r>
          <a:r>
            <a:rPr lang="en-US" sz="2000" kern="1200" dirty="0" err="1"/>
            <a:t>Dataframe</a:t>
          </a:r>
          <a:r>
            <a:rPr lang="en-US" sz="2000" kern="1200" dirty="0"/>
            <a:t>” that contains the whole dataset.</a:t>
          </a:r>
        </a:p>
      </dsp:txBody>
      <dsp:txXfrm>
        <a:off x="0" y="1657652"/>
        <a:ext cx="7762031" cy="10114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C5870E-1C69-40F4-A2D3-5519CE6E9426}">
      <dsp:nvSpPr>
        <dsp:cNvPr id="0" name=""/>
        <dsp:cNvSpPr/>
      </dsp:nvSpPr>
      <dsp:spPr>
        <a:xfrm>
          <a:off x="0" y="0"/>
          <a:ext cx="95346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04D8B-52CE-4CCE-9377-75DFE4805FEE}">
      <dsp:nvSpPr>
        <dsp:cNvPr id="0" name=""/>
        <dsp:cNvSpPr/>
      </dsp:nvSpPr>
      <dsp:spPr>
        <a:xfrm>
          <a:off x="0" y="0"/>
          <a:ext cx="9534618" cy="4079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Two things need to be specified in “Trainer” class: </a:t>
          </a:r>
        </a:p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one is “</a:t>
          </a:r>
          <a:r>
            <a:rPr lang="en-US" sz="3700" kern="1200" dirty="0" err="1"/>
            <a:t>TrainingArguments</a:t>
          </a:r>
          <a:r>
            <a:rPr lang="en-US" sz="3700" kern="1200" dirty="0"/>
            <a:t>” which specifies </a:t>
          </a:r>
          <a:r>
            <a:rPr lang="en-US" sz="3700" b="0" i="0" kern="1200" dirty="0"/>
            <a:t>saving folder, batch's size, learning rate, etc. </a:t>
          </a:r>
        </a:p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dirty="0"/>
            <a:t>Secondly, “</a:t>
          </a:r>
          <a:r>
            <a:rPr lang="en-US" sz="3700" b="0" i="0" kern="1200" dirty="0" err="1"/>
            <a:t>Data_colletor</a:t>
          </a:r>
          <a:r>
            <a:rPr lang="en-US" sz="3700" b="0" i="0" kern="1200" dirty="0"/>
            <a:t>” which is used to batch together sequences having different length.</a:t>
          </a:r>
          <a:endParaRPr lang="en-US" sz="3700" kern="1200" dirty="0"/>
        </a:p>
      </dsp:txBody>
      <dsp:txXfrm>
        <a:off x="0" y="0"/>
        <a:ext cx="9534618" cy="40791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E8B33-C32A-4B96-8B52-FDA481AA8253}">
      <dsp:nvSpPr>
        <dsp:cNvPr id="0" name=""/>
        <dsp:cNvSpPr/>
      </dsp:nvSpPr>
      <dsp:spPr>
        <a:xfrm>
          <a:off x="0" y="1262"/>
          <a:ext cx="77620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55563-86AA-4BAB-94DF-3FBC7C8553D7}">
      <dsp:nvSpPr>
        <dsp:cNvPr id="0" name=""/>
        <dsp:cNvSpPr/>
      </dsp:nvSpPr>
      <dsp:spPr>
        <a:xfrm>
          <a:off x="0" y="1262"/>
          <a:ext cx="7762031" cy="720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000" b="0" i="0" u="none" strike="noStrike" kern="1200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+mn-ea"/>
              <a:cs typeface="+mn-cs"/>
            </a:rPr>
            <a:t>The preprocessing is handled by </a:t>
          </a:r>
          <a:r>
            <a:rPr kumimoji="0" lang="en-US" altLang="en-US" sz="2000" b="0" i="0" u="none" strike="noStrike" kern="1200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+mn-ea"/>
              <a:cs typeface="+mn-cs"/>
            </a:rPr>
            <a:t>HuggingFace's</a:t>
          </a:r>
          <a:r>
            <a:rPr kumimoji="0" lang="en-US" altLang="en-US" sz="2000" b="0" i="0" u="none" strike="noStrike" kern="1200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+mn-ea"/>
              <a:cs typeface="+mn-cs"/>
            </a:rPr>
            <a:t> Tokenizer class.</a:t>
          </a:r>
        </a:p>
      </dsp:txBody>
      <dsp:txXfrm>
        <a:off x="0" y="1262"/>
        <a:ext cx="7762031" cy="720110"/>
      </dsp:txXfrm>
    </dsp:sp>
    <dsp:sp modelId="{85AB6491-F3BA-4592-9EE7-3E9194ED7748}">
      <dsp:nvSpPr>
        <dsp:cNvPr id="0" name=""/>
        <dsp:cNvSpPr/>
      </dsp:nvSpPr>
      <dsp:spPr>
        <a:xfrm>
          <a:off x="0" y="721373"/>
          <a:ext cx="77620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588BC0-873B-461F-BE9B-31329EBBCC08}">
      <dsp:nvSpPr>
        <dsp:cNvPr id="0" name=""/>
        <dsp:cNvSpPr/>
      </dsp:nvSpPr>
      <dsp:spPr>
        <a:xfrm>
          <a:off x="0" y="721373"/>
          <a:ext cx="7762031" cy="1568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0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In handling long sequences: truncation cannot be used in this case so </a:t>
          </a:r>
          <a:r>
            <a:rPr lang="en-US" sz="2000" b="1" i="0" kern="1200" dirty="0"/>
            <a:t>sliding</a:t>
          </a:r>
          <a:r>
            <a:rPr lang="en-US" sz="2000" b="0" i="0" kern="1200" dirty="0"/>
            <a:t> the input sentence over the model with a certain </a:t>
          </a:r>
          <a:r>
            <a:rPr lang="en-US" sz="2000" b="1" i="0" kern="1200" dirty="0"/>
            <a:t>stride </a:t>
          </a:r>
          <a:r>
            <a:rPr lang="en-US" sz="20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was used instead </a:t>
          </a:r>
          <a:r>
            <a:rPr lang="en-US" sz="2000" b="0" i="0" kern="1200" dirty="0"/>
            <a:t>allowing a certain degree of </a:t>
          </a:r>
          <a:r>
            <a:rPr lang="en-US" sz="2000" b="1" i="0" kern="1200" dirty="0"/>
            <a:t>overlapping.</a:t>
          </a:r>
          <a:r>
            <a:rPr lang="en-US" sz="20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US" altLang="en-US" sz="2000" b="0" i="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sp:txBody>
      <dsp:txXfrm>
        <a:off x="0" y="721373"/>
        <a:ext cx="7762031" cy="15683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C5870E-1C69-40F4-A2D3-5519CE6E9426}">
      <dsp:nvSpPr>
        <dsp:cNvPr id="0" name=""/>
        <dsp:cNvSpPr/>
      </dsp:nvSpPr>
      <dsp:spPr>
        <a:xfrm>
          <a:off x="0" y="0"/>
          <a:ext cx="513306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04D8B-52CE-4CCE-9377-75DFE4805FEE}">
      <dsp:nvSpPr>
        <dsp:cNvPr id="0" name=""/>
        <dsp:cNvSpPr/>
      </dsp:nvSpPr>
      <dsp:spPr>
        <a:xfrm>
          <a:off x="0" y="0"/>
          <a:ext cx="5133069" cy="2362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The method  of the  class is used to trigger the finetuning process.</a:t>
          </a:r>
          <a:endParaRPr lang="en-US" sz="2400" kern="1200" dirty="0"/>
        </a:p>
      </dsp:txBody>
      <dsp:txXfrm>
        <a:off x="0" y="0"/>
        <a:ext cx="5133069" cy="23620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934B4C-19DB-46EF-AD73-9FCDA5F99E65}">
      <dsp:nvSpPr>
        <dsp:cNvPr id="0" name=""/>
        <dsp:cNvSpPr/>
      </dsp:nvSpPr>
      <dsp:spPr>
        <a:xfrm>
          <a:off x="0" y="0"/>
          <a:ext cx="95346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15344-B777-4BAA-A2EE-5FBFB4C78F96}">
      <dsp:nvSpPr>
        <dsp:cNvPr id="0" name=""/>
        <dsp:cNvSpPr/>
      </dsp:nvSpPr>
      <dsp:spPr>
        <a:xfrm>
          <a:off x="0" y="0"/>
          <a:ext cx="9534618" cy="132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In order to analyze what kind of errors the model made, the mistaken predictions should first be retrieved.</a:t>
          </a:r>
          <a:br>
            <a:rPr lang="en-US" sz="2000" kern="1200" dirty="0"/>
          </a:br>
          <a:r>
            <a:rPr lang="en-US" sz="2000" b="0" i="0" kern="1200" dirty="0"/>
            <a:t>With "mistaken predictions" are intended those predictions that do not exactly match with the ground truth.</a:t>
          </a:r>
          <a:endParaRPr lang="en-US" sz="2000" kern="1200" dirty="0"/>
        </a:p>
      </dsp:txBody>
      <dsp:txXfrm>
        <a:off x="0" y="0"/>
        <a:ext cx="9534618" cy="1326181"/>
      </dsp:txXfrm>
    </dsp:sp>
    <dsp:sp modelId="{2D5D32F4-4696-4567-8229-6F9719E43A69}">
      <dsp:nvSpPr>
        <dsp:cNvPr id="0" name=""/>
        <dsp:cNvSpPr/>
      </dsp:nvSpPr>
      <dsp:spPr>
        <a:xfrm>
          <a:off x="0" y="1326181"/>
          <a:ext cx="95346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0E133-2E2C-4014-9D43-ACC8DC5FBCE0}">
      <dsp:nvSpPr>
        <dsp:cNvPr id="0" name=""/>
        <dsp:cNvSpPr/>
      </dsp:nvSpPr>
      <dsp:spPr>
        <a:xfrm>
          <a:off x="0" y="1326181"/>
          <a:ext cx="9534618" cy="132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Number of mistaken predictions are : 2827/9171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Exact match : 69.1745720204994,  F1-Score: 80.48996193217269</a:t>
          </a:r>
          <a:endParaRPr lang="en-US" sz="2000" kern="1200" dirty="0"/>
        </a:p>
      </dsp:txBody>
      <dsp:txXfrm>
        <a:off x="0" y="1326181"/>
        <a:ext cx="9534618" cy="13261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C8859-6A92-4FA2-BD80-62A181132C8F}">
      <dsp:nvSpPr>
        <dsp:cNvPr id="0" name=""/>
        <dsp:cNvSpPr/>
      </dsp:nvSpPr>
      <dsp:spPr>
        <a:xfrm>
          <a:off x="0" y="0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65370-D87A-478C-9619-60996D3A4D5E}">
      <dsp:nvSpPr>
        <dsp:cNvPr id="0" name=""/>
        <dsp:cNvSpPr/>
      </dsp:nvSpPr>
      <dsp:spPr>
        <a:xfrm>
          <a:off x="0" y="0"/>
          <a:ext cx="8116595" cy="1052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Preprocessing</a:t>
          </a:r>
        </a:p>
      </dsp:txBody>
      <dsp:txXfrm>
        <a:off x="0" y="0"/>
        <a:ext cx="8116595" cy="1052169"/>
      </dsp:txXfrm>
    </dsp:sp>
    <dsp:sp modelId="{90061CD7-47DC-4E86-A05F-C3FE6EE8020D}">
      <dsp:nvSpPr>
        <dsp:cNvPr id="0" name=""/>
        <dsp:cNvSpPr/>
      </dsp:nvSpPr>
      <dsp:spPr>
        <a:xfrm>
          <a:off x="0" y="1052169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9B5A8-93A1-4CB8-9546-30318185A14F}">
      <dsp:nvSpPr>
        <dsp:cNvPr id="0" name=""/>
        <dsp:cNvSpPr/>
      </dsp:nvSpPr>
      <dsp:spPr>
        <a:xfrm>
          <a:off x="0" y="1052169"/>
          <a:ext cx="8116595" cy="1052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Exploratory Data Analysis</a:t>
          </a:r>
        </a:p>
      </dsp:txBody>
      <dsp:txXfrm>
        <a:off x="0" y="1052169"/>
        <a:ext cx="8116595" cy="1052169"/>
      </dsp:txXfrm>
    </dsp:sp>
    <dsp:sp modelId="{762D7D16-4DDE-409E-AA1B-DC86C4989E75}">
      <dsp:nvSpPr>
        <dsp:cNvPr id="0" name=""/>
        <dsp:cNvSpPr/>
      </dsp:nvSpPr>
      <dsp:spPr>
        <a:xfrm>
          <a:off x="0" y="2104339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EA341-A059-4EC6-A4F5-3B6D482D8A78}">
      <dsp:nvSpPr>
        <dsp:cNvPr id="0" name=""/>
        <dsp:cNvSpPr/>
      </dsp:nvSpPr>
      <dsp:spPr>
        <a:xfrm>
          <a:off x="0" y="2104339"/>
          <a:ext cx="8116595" cy="1052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Modeling</a:t>
          </a:r>
        </a:p>
      </dsp:txBody>
      <dsp:txXfrm>
        <a:off x="0" y="2104339"/>
        <a:ext cx="8116595" cy="1052169"/>
      </dsp:txXfrm>
    </dsp:sp>
    <dsp:sp modelId="{88896C66-5ABC-48E8-B27A-C619D3734DD6}">
      <dsp:nvSpPr>
        <dsp:cNvPr id="0" name=""/>
        <dsp:cNvSpPr/>
      </dsp:nvSpPr>
      <dsp:spPr>
        <a:xfrm>
          <a:off x="0" y="3156509"/>
          <a:ext cx="8116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BE666-4C54-4C48-9105-2947BED2B38D}">
      <dsp:nvSpPr>
        <dsp:cNvPr id="0" name=""/>
        <dsp:cNvSpPr/>
      </dsp:nvSpPr>
      <dsp:spPr>
        <a:xfrm>
          <a:off x="0" y="3156509"/>
          <a:ext cx="8116595" cy="1052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Evaluation</a:t>
          </a:r>
        </a:p>
      </dsp:txBody>
      <dsp:txXfrm>
        <a:off x="0" y="3156509"/>
        <a:ext cx="8116595" cy="105216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B8CE2-8AB7-4B97-ABC3-B4FFE260493D}">
      <dsp:nvSpPr>
        <dsp:cNvPr id="0" name=""/>
        <dsp:cNvSpPr/>
      </dsp:nvSpPr>
      <dsp:spPr>
        <a:xfrm>
          <a:off x="0" y="491"/>
          <a:ext cx="95346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A754C-440A-4F13-B57F-C014FB43270C}">
      <dsp:nvSpPr>
        <dsp:cNvPr id="0" name=""/>
        <dsp:cNvSpPr/>
      </dsp:nvSpPr>
      <dsp:spPr>
        <a:xfrm>
          <a:off x="0" y="491"/>
          <a:ext cx="9534618" cy="80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Removing stop words.</a:t>
          </a:r>
        </a:p>
      </dsp:txBody>
      <dsp:txXfrm>
        <a:off x="0" y="491"/>
        <a:ext cx="9534618" cy="804522"/>
      </dsp:txXfrm>
    </dsp:sp>
    <dsp:sp modelId="{B23ED5B2-93B3-4931-A47D-B2E69BAD5FDD}">
      <dsp:nvSpPr>
        <dsp:cNvPr id="0" name=""/>
        <dsp:cNvSpPr/>
      </dsp:nvSpPr>
      <dsp:spPr>
        <a:xfrm>
          <a:off x="0" y="805013"/>
          <a:ext cx="95346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C52873-C05D-4624-B117-08E255497B60}">
      <dsp:nvSpPr>
        <dsp:cNvPr id="0" name=""/>
        <dsp:cNvSpPr/>
      </dsp:nvSpPr>
      <dsp:spPr>
        <a:xfrm>
          <a:off x="0" y="805013"/>
          <a:ext cx="9534618" cy="80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Stemming.</a:t>
          </a:r>
        </a:p>
      </dsp:txBody>
      <dsp:txXfrm>
        <a:off x="0" y="805013"/>
        <a:ext cx="9534618" cy="804522"/>
      </dsp:txXfrm>
    </dsp:sp>
    <dsp:sp modelId="{2DEAF11E-48D7-490B-9890-CB0CCDC0DB46}">
      <dsp:nvSpPr>
        <dsp:cNvPr id="0" name=""/>
        <dsp:cNvSpPr/>
      </dsp:nvSpPr>
      <dsp:spPr>
        <a:xfrm>
          <a:off x="0" y="1609535"/>
          <a:ext cx="95346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54219-3BF8-4B0E-B5A6-FD467C2C25A8}">
      <dsp:nvSpPr>
        <dsp:cNvPr id="0" name=""/>
        <dsp:cNvSpPr/>
      </dsp:nvSpPr>
      <dsp:spPr>
        <a:xfrm>
          <a:off x="0" y="1609535"/>
          <a:ext cx="9534618" cy="80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Removing special characters.</a:t>
          </a:r>
        </a:p>
      </dsp:txBody>
      <dsp:txXfrm>
        <a:off x="0" y="1609535"/>
        <a:ext cx="9534618" cy="804522"/>
      </dsp:txXfrm>
    </dsp:sp>
    <dsp:sp modelId="{635A7466-EABC-4CA1-A192-D30EC44C09AC}">
      <dsp:nvSpPr>
        <dsp:cNvPr id="0" name=""/>
        <dsp:cNvSpPr/>
      </dsp:nvSpPr>
      <dsp:spPr>
        <a:xfrm>
          <a:off x="0" y="2414057"/>
          <a:ext cx="95346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99451-2AA8-48BA-9EE5-059CBE51ADCD}">
      <dsp:nvSpPr>
        <dsp:cNvPr id="0" name=""/>
        <dsp:cNvSpPr/>
      </dsp:nvSpPr>
      <dsp:spPr>
        <a:xfrm>
          <a:off x="0" y="2414057"/>
          <a:ext cx="9534618" cy="80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Changing characters to lowercase.</a:t>
          </a:r>
        </a:p>
      </dsp:txBody>
      <dsp:txXfrm>
        <a:off x="0" y="2414057"/>
        <a:ext cx="9534618" cy="804522"/>
      </dsp:txXfrm>
    </dsp:sp>
    <dsp:sp modelId="{745B1574-C36D-417C-84DF-0AA849952CBE}">
      <dsp:nvSpPr>
        <dsp:cNvPr id="0" name=""/>
        <dsp:cNvSpPr/>
      </dsp:nvSpPr>
      <dsp:spPr>
        <a:xfrm>
          <a:off x="0" y="3218579"/>
          <a:ext cx="95346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2DA41-B0BD-425F-862C-EBE2F3E01F04}">
      <dsp:nvSpPr>
        <dsp:cNvPr id="0" name=""/>
        <dsp:cNvSpPr/>
      </dsp:nvSpPr>
      <dsp:spPr>
        <a:xfrm>
          <a:off x="0" y="3218579"/>
          <a:ext cx="9534618" cy="80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Tokenization.</a:t>
          </a:r>
        </a:p>
      </dsp:txBody>
      <dsp:txXfrm>
        <a:off x="0" y="3218579"/>
        <a:ext cx="9534618" cy="804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C85EE-A6FB-448B-BBDF-E2883880CD80}" type="datetimeFigureOut">
              <a:rPr lang="en-US" smtClean="0"/>
              <a:t>31-Jul-22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183C3-49EB-4D8B-99EF-40776E986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5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31-Jul-22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63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31-Jul-22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9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31-Jul-22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19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31-Jul-22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3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31-Jul-22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683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31-Jul-22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58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31-Jul-22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7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31-Jul-22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8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31-Jul-22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33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AA4B56E-ADC5-44D3-B09B-020F75598ECE}" type="datetimeFigureOut">
              <a:rPr lang="en-US" smtClean="0"/>
              <a:t>31-Jul-22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1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B56E-ADC5-44D3-B09B-020F75598ECE}" type="datetimeFigureOut">
              <a:rPr lang="en-US" smtClean="0"/>
              <a:t>31-Jul-22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8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AA4B56E-ADC5-44D3-B09B-020F75598ECE}" type="datetimeFigureOut">
              <a:rPr lang="en-US" smtClean="0"/>
              <a:t>31-Jul-22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BB2AB8C-5912-42DD-B55B-1D302D63209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10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F2AAC1-4486-CE17-B21C-3ED2E09E30C6}"/>
              </a:ext>
            </a:extLst>
          </p:cNvPr>
          <p:cNvSpPr txBox="1"/>
          <p:nvPr/>
        </p:nvSpPr>
        <p:spPr>
          <a:xfrm>
            <a:off x="879799" y="1711142"/>
            <a:ext cx="10432402" cy="3745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900"/>
              </a:spcBef>
            </a:pPr>
            <a:r>
              <a:rPr lang="en-US" sz="3200" b="1" spc="229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DTI5125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pPr marL="12065" marR="5080" indent="-635" algn="ctr">
              <a:spcBef>
                <a:spcPts val="720"/>
              </a:spcBef>
            </a:pPr>
            <a:r>
              <a:rPr lang="en-US" sz="3200" b="1" spc="28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Group </a:t>
            </a:r>
            <a:r>
              <a:rPr lang="en-US" sz="3200" b="1" spc="37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Project</a:t>
            </a:r>
            <a:r>
              <a:rPr lang="en-US" sz="3200" b="1" spc="-6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:</a:t>
            </a:r>
          </a:p>
          <a:p>
            <a:pPr marL="12065" marR="5080" indent="-635" algn="ctr">
              <a:spcBef>
                <a:spcPts val="720"/>
              </a:spcBef>
            </a:pPr>
            <a:endParaRPr lang="en-US" sz="3200" b="1" spc="-65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r>
              <a:rPr lang="en-US" sz="3200" b="1" spc="54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Question Answering on </a:t>
            </a:r>
            <a:r>
              <a:rPr lang="en-US" sz="3200" b="1" spc="545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SQuAD</a:t>
            </a:r>
            <a:r>
              <a:rPr lang="en-US" sz="3200" b="1" spc="54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dataset</a:t>
            </a:r>
          </a:p>
          <a:p>
            <a:pPr marL="12065" marR="5080" indent="-635" algn="ctr">
              <a:spcBef>
                <a:spcPts val="720"/>
              </a:spcBef>
            </a:pPr>
            <a:r>
              <a:rPr lang="en-US" sz="3200" b="1" spc="54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</a:p>
          <a:p>
            <a:pPr marL="12065" marR="5080" indent="-635" algn="ctr">
              <a:lnSpc>
                <a:spcPct val="200000"/>
              </a:lnSpc>
              <a:spcBef>
                <a:spcPts val="720"/>
              </a:spcBef>
            </a:pPr>
            <a:r>
              <a:rPr lang="en-US" sz="3200" b="1" spc="17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Group:</a:t>
            </a:r>
            <a:r>
              <a:rPr lang="en-US" sz="3200" b="1" spc="-229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3200" b="1" spc="3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13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018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254046" y="503506"/>
            <a:ext cx="9534618" cy="1206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Question Answering – Modeling</a:t>
            </a:r>
          </a:p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4800" dirty="0"/>
          </a:p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 (Fine tuning)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B16FC888-7368-5A0F-281D-BD24FC2E4B53}"/>
              </a:ext>
            </a:extLst>
          </p:cNvPr>
          <p:cNvGraphicFramePr/>
          <p:nvPr/>
        </p:nvGraphicFramePr>
        <p:xfrm>
          <a:off x="1328691" y="2159123"/>
          <a:ext cx="5133069" cy="236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35144D2-F137-8195-C53E-54ECCFD460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34" t="48445" r="48583" b="8740"/>
          <a:stretch/>
        </p:blipFill>
        <p:spPr>
          <a:xfrm>
            <a:off x="6461760" y="2468880"/>
            <a:ext cx="5313680" cy="293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002120" y="554359"/>
            <a:ext cx="9534618" cy="1206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Question Answering – Evaluation</a:t>
            </a:r>
          </a:p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4800" dirty="0"/>
          </a:p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  (</a:t>
            </a:r>
            <a:r>
              <a:rPr lang="en-US" sz="3600" dirty="0"/>
              <a:t>Error analysis of </a:t>
            </a:r>
            <a:r>
              <a:rPr lang="en-US" sz="3600" dirty="0" err="1"/>
              <a:t>DistilBERT</a:t>
            </a:r>
            <a:r>
              <a:rPr lang="en-US" sz="4800" dirty="0"/>
              <a:t>)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B16FC888-7368-5A0F-281D-BD24FC2E4B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874231"/>
              </p:ext>
            </p:extLst>
          </p:nvPr>
        </p:nvGraphicFramePr>
        <p:xfrm>
          <a:off x="1328691" y="1854324"/>
          <a:ext cx="9534618" cy="2652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138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002120" y="554359"/>
            <a:ext cx="9534618" cy="1206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Question Answering – Evaluation</a:t>
            </a:r>
          </a:p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4800" dirty="0"/>
          </a:p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  (</a:t>
            </a:r>
            <a:r>
              <a:rPr lang="en-US" sz="3600" dirty="0"/>
              <a:t>Error analysis of </a:t>
            </a:r>
            <a:r>
              <a:rPr lang="en-US" sz="3600" dirty="0" err="1"/>
              <a:t>DistilBERT</a:t>
            </a:r>
            <a:r>
              <a:rPr lang="en-US" sz="48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0F3B3-0EB1-24FF-AED1-ECD25558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6" t="29185" r="2751" b="13630"/>
          <a:stretch/>
        </p:blipFill>
        <p:spPr>
          <a:xfrm>
            <a:off x="4488024" y="1913712"/>
            <a:ext cx="6768829" cy="2451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D9D355-1E0E-DC36-5842-91F3EB17B978}"/>
              </a:ext>
            </a:extLst>
          </p:cNvPr>
          <p:cNvSpPr txBox="1"/>
          <p:nvPr/>
        </p:nvSpPr>
        <p:spPr>
          <a:xfrm>
            <a:off x="1170072" y="2319952"/>
            <a:ext cx="208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Part of the random questions used: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1032D-4935-BD83-9052-D587B69F1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2" t="56735" r="663" b="25683"/>
          <a:stretch/>
        </p:blipFill>
        <p:spPr>
          <a:xfrm>
            <a:off x="539619" y="4879909"/>
            <a:ext cx="11336695" cy="12057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248C60-A041-3509-D657-F21E208C2271}"/>
              </a:ext>
            </a:extLst>
          </p:cNvPr>
          <p:cNvSpPr txBox="1"/>
          <p:nvPr/>
        </p:nvSpPr>
        <p:spPr>
          <a:xfrm>
            <a:off x="1002120" y="4072326"/>
            <a:ext cx="2792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Mismatch between ground truth and prediction:</a:t>
            </a:r>
          </a:p>
        </p:txBody>
      </p:sp>
    </p:spTree>
    <p:extLst>
      <p:ext uri="{BB962C8B-B14F-4D97-AF65-F5344CB8AC3E}">
        <p14:creationId xmlns:p14="http://schemas.microsoft.com/office/powerpoint/2010/main" val="49215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ECD4-04D9-595C-5F95-3E11B8E0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B. Clustering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DE94275-053F-A7FC-C81E-69B9AD2A7E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78688"/>
              </p:ext>
            </p:extLst>
          </p:nvPr>
        </p:nvGraphicFramePr>
        <p:xfrm>
          <a:off x="1530219" y="1856218"/>
          <a:ext cx="8116595" cy="4208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446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328691" y="560042"/>
            <a:ext cx="9534618" cy="1206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Clustering – Preprocessing</a:t>
            </a:r>
          </a:p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4800" dirty="0"/>
          </a:p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 (Text Cleaning)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62768-65B5-AC50-10D4-1551868086A0}"/>
              </a:ext>
            </a:extLst>
          </p:cNvPr>
          <p:cNvSpPr txBox="1"/>
          <p:nvPr/>
        </p:nvSpPr>
        <p:spPr>
          <a:xfrm>
            <a:off x="1328691" y="1788393"/>
            <a:ext cx="48481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Applied techniques: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EBB14D6-A64C-5419-25B6-02C212A6E0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0130899"/>
              </p:ext>
            </p:extLst>
          </p:nvPr>
        </p:nvGraphicFramePr>
        <p:xfrm>
          <a:off x="1328691" y="2265446"/>
          <a:ext cx="9534618" cy="4023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992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9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328691" y="1179878"/>
            <a:ext cx="9534618" cy="5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Clustering - Exploratory 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C8C95-233C-AF75-A4AE-26613F79C004}"/>
              </a:ext>
            </a:extLst>
          </p:cNvPr>
          <p:cNvSpPr txBox="1"/>
          <p:nvPr/>
        </p:nvSpPr>
        <p:spPr>
          <a:xfrm>
            <a:off x="1328691" y="1788393"/>
            <a:ext cx="27759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Word Cloud: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6BD41B6-4C7D-FA2B-73C1-6DA0F399C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65447"/>
            <a:ext cx="4662805" cy="375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6FA222-ED5F-E170-ADE1-BCE7B7A020C9}"/>
              </a:ext>
            </a:extLst>
          </p:cNvPr>
          <p:cNvSpPr txBox="1"/>
          <p:nvPr/>
        </p:nvSpPr>
        <p:spPr>
          <a:xfrm>
            <a:off x="7080276" y="1791820"/>
            <a:ext cx="27759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Terms’ Frequencies: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D45B8E36-23D4-A6F0-10EE-89AD99960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90" y="2265446"/>
            <a:ext cx="3974829" cy="397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94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328691" y="1179878"/>
            <a:ext cx="9534618" cy="5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Clustering - Modeling (K-Means)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368719-01D7-A577-C5E5-C59850979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31" y="2203219"/>
            <a:ext cx="4119156" cy="288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F08DCD-1B8E-ADB7-D23E-02520CAFC78F}"/>
              </a:ext>
            </a:extLst>
          </p:cNvPr>
          <p:cNvSpPr txBox="1"/>
          <p:nvPr/>
        </p:nvSpPr>
        <p:spPr>
          <a:xfrm>
            <a:off x="1501307" y="1793875"/>
            <a:ext cx="245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BOW: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F4A947-F6FF-49C7-49BB-BC493F285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52" y="2200554"/>
            <a:ext cx="4119157" cy="288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1C81C-5423-2B51-818B-8F249CF213D1}"/>
              </a:ext>
            </a:extLst>
          </p:cNvPr>
          <p:cNvSpPr txBox="1"/>
          <p:nvPr/>
        </p:nvSpPr>
        <p:spPr>
          <a:xfrm>
            <a:off x="7194214" y="1793875"/>
            <a:ext cx="3435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BOW with 2000 features: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9DBF8C-E6BB-DDD8-BF55-CBC7EB26E843}"/>
              </a:ext>
            </a:extLst>
          </p:cNvPr>
          <p:cNvSpPr txBox="1"/>
          <p:nvPr/>
        </p:nvSpPr>
        <p:spPr>
          <a:xfrm>
            <a:off x="2047739" y="5209251"/>
            <a:ext cx="292834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Silhouette Score:       </a:t>
            </a:r>
            <a:r>
              <a:rPr lang="en-US" dirty="0"/>
              <a:t>0.10530761233249189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4C498F-A4E0-225C-A590-F139514DB9FC}"/>
              </a:ext>
            </a:extLst>
          </p:cNvPr>
          <p:cNvSpPr txBox="1"/>
          <p:nvPr/>
        </p:nvSpPr>
        <p:spPr>
          <a:xfrm>
            <a:off x="7533148" y="5209251"/>
            <a:ext cx="292834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Silhouette Score:       </a:t>
            </a:r>
            <a:r>
              <a:rPr lang="en-US" dirty="0"/>
              <a:t>0.12911411050392638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78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328691" y="1179878"/>
            <a:ext cx="9534618" cy="5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Clustering - Modeling (K-Means)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EE3AE-DCDB-D940-2404-50BF57CF912A}"/>
              </a:ext>
            </a:extLst>
          </p:cNvPr>
          <p:cNvSpPr txBox="1"/>
          <p:nvPr/>
        </p:nvSpPr>
        <p:spPr>
          <a:xfrm>
            <a:off x="1370683" y="1829100"/>
            <a:ext cx="245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TF-IDF: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D41F9F-5402-31D6-3CBC-D4C8C2D03E2E}"/>
              </a:ext>
            </a:extLst>
          </p:cNvPr>
          <p:cNvSpPr txBox="1"/>
          <p:nvPr/>
        </p:nvSpPr>
        <p:spPr>
          <a:xfrm>
            <a:off x="1873635" y="5301095"/>
            <a:ext cx="292834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Silhouette Score:       </a:t>
            </a:r>
            <a:r>
              <a:rPr lang="en-US" dirty="0"/>
              <a:t>0.015994630853594243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92A48E9-0DD7-0FFB-19F0-3A635802D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91" y="2290765"/>
            <a:ext cx="4289112" cy="300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A2D267-09F4-587C-9FCE-6A41CFD8A94D}"/>
              </a:ext>
            </a:extLst>
          </p:cNvPr>
          <p:cNvSpPr txBox="1"/>
          <p:nvPr/>
        </p:nvSpPr>
        <p:spPr>
          <a:xfrm>
            <a:off x="7194214" y="1793875"/>
            <a:ext cx="3435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TF-IDF Bigram: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469292-4F8B-EC3E-CBD4-F4B06DE8D783}"/>
              </a:ext>
            </a:extLst>
          </p:cNvPr>
          <p:cNvSpPr txBox="1"/>
          <p:nvPr/>
        </p:nvSpPr>
        <p:spPr>
          <a:xfrm>
            <a:off x="7533148" y="5209251"/>
            <a:ext cx="292834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Silhouette Score:       </a:t>
            </a:r>
            <a:r>
              <a:rPr lang="en-US" dirty="0"/>
              <a:t>0.006352911787470551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89B75FE-2768-09CE-EE53-6CB7455EC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0" y="2302259"/>
            <a:ext cx="4191327" cy="293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53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4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328691" y="1179878"/>
            <a:ext cx="9534618" cy="5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Clustering - Modeling (</a:t>
            </a:r>
            <a:r>
              <a:rPr lang="en-US" sz="4400" dirty="0"/>
              <a:t>Agglomerative</a:t>
            </a:r>
            <a:r>
              <a:rPr lang="en-US" sz="48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08DCD-1B8E-ADB7-D23E-02520CAFC78F}"/>
              </a:ext>
            </a:extLst>
          </p:cNvPr>
          <p:cNvSpPr txBox="1"/>
          <p:nvPr/>
        </p:nvSpPr>
        <p:spPr>
          <a:xfrm>
            <a:off x="1750514" y="1679150"/>
            <a:ext cx="245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BOW: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1C81C-5423-2B51-818B-8F249CF213D1}"/>
              </a:ext>
            </a:extLst>
          </p:cNvPr>
          <p:cNvSpPr txBox="1"/>
          <p:nvPr/>
        </p:nvSpPr>
        <p:spPr>
          <a:xfrm>
            <a:off x="6603812" y="1694379"/>
            <a:ext cx="3435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BOW with 2000 features: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9DBF8C-E6BB-DDD8-BF55-CBC7EB26E843}"/>
              </a:ext>
            </a:extLst>
          </p:cNvPr>
          <p:cNvSpPr txBox="1"/>
          <p:nvPr/>
        </p:nvSpPr>
        <p:spPr>
          <a:xfrm>
            <a:off x="1750514" y="5363692"/>
            <a:ext cx="292834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Silhouette Score:       </a:t>
            </a:r>
            <a:r>
              <a:rPr lang="en-US" dirty="0"/>
              <a:t>0.08737506799310384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4C498F-A4E0-225C-A590-F139514DB9FC}"/>
              </a:ext>
            </a:extLst>
          </p:cNvPr>
          <p:cNvSpPr txBox="1"/>
          <p:nvPr/>
        </p:nvSpPr>
        <p:spPr>
          <a:xfrm>
            <a:off x="6964581" y="5345976"/>
            <a:ext cx="292834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Silhouette Score:       </a:t>
            </a:r>
            <a:r>
              <a:rPr lang="en-US" dirty="0"/>
              <a:t>0.07717509998982704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3E6ACCC-1B37-BA3D-F596-C803306EE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33" y="2200170"/>
            <a:ext cx="4103287" cy="287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FE4866D-73CB-95F0-F37E-1CB0BBAAB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82454"/>
            <a:ext cx="4103286" cy="28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94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328691" y="1179878"/>
            <a:ext cx="9534618" cy="5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Clustering - Modeling (</a:t>
            </a:r>
            <a:r>
              <a:rPr lang="en-US" sz="4400" dirty="0"/>
              <a:t>Agglomerative</a:t>
            </a:r>
            <a:r>
              <a:rPr lang="en-US" sz="4800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8EEE75-FF06-3363-4984-2DF11E156DBA}"/>
              </a:ext>
            </a:extLst>
          </p:cNvPr>
          <p:cNvSpPr txBox="1"/>
          <p:nvPr/>
        </p:nvSpPr>
        <p:spPr>
          <a:xfrm>
            <a:off x="1328691" y="1761501"/>
            <a:ext cx="120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TF-IDF: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B10463-B5A7-FB68-7131-56FC0F9A15A2}"/>
              </a:ext>
            </a:extLst>
          </p:cNvPr>
          <p:cNvSpPr txBox="1"/>
          <p:nvPr/>
        </p:nvSpPr>
        <p:spPr>
          <a:xfrm>
            <a:off x="1701917" y="5363693"/>
            <a:ext cx="292834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Silhouette Score:       </a:t>
            </a:r>
            <a:r>
              <a:rPr lang="en-US" dirty="0"/>
              <a:t>0.010759753564862572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B011174-D42D-C664-4172-E53C486B1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32" y="2290289"/>
            <a:ext cx="4388997" cy="307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79513D-310D-9BA4-4B3A-E59988C8AB0A}"/>
              </a:ext>
            </a:extLst>
          </p:cNvPr>
          <p:cNvSpPr txBox="1"/>
          <p:nvPr/>
        </p:nvSpPr>
        <p:spPr>
          <a:xfrm>
            <a:off x="7194214" y="1793875"/>
            <a:ext cx="3435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TF-IDF Bigram: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1AAB3E-D489-FA15-CAF4-82FC8F2EC072}"/>
              </a:ext>
            </a:extLst>
          </p:cNvPr>
          <p:cNvSpPr txBox="1"/>
          <p:nvPr/>
        </p:nvSpPr>
        <p:spPr>
          <a:xfrm>
            <a:off x="7533148" y="5209251"/>
            <a:ext cx="292834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Silhouette Score:       </a:t>
            </a:r>
            <a:r>
              <a:rPr lang="en-US" dirty="0"/>
              <a:t>0.006400279131565316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D6B90F2-A2A4-48A5-BBB3-20892CAF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479" y="2355036"/>
            <a:ext cx="4266560" cy="298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07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4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ECD4-04D9-595C-5F95-3E11B8E0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of contents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DE94275-053F-A7FC-C81E-69B9AD2A7E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274715"/>
              </p:ext>
            </p:extLst>
          </p:nvPr>
        </p:nvGraphicFramePr>
        <p:xfrm>
          <a:off x="1530219" y="1856218"/>
          <a:ext cx="8116595" cy="4208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825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328691" y="1179878"/>
            <a:ext cx="9534618" cy="5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Clustering - Modeling (</a:t>
            </a:r>
            <a:r>
              <a:rPr lang="en-US" sz="4400" dirty="0"/>
              <a:t>Gaussian</a:t>
            </a:r>
            <a:r>
              <a:rPr lang="en-US" sz="48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08DCD-1B8E-ADB7-D23E-02520CAFC78F}"/>
              </a:ext>
            </a:extLst>
          </p:cNvPr>
          <p:cNvSpPr txBox="1"/>
          <p:nvPr/>
        </p:nvSpPr>
        <p:spPr>
          <a:xfrm>
            <a:off x="1572239" y="1738889"/>
            <a:ext cx="245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BOW: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1C81C-5423-2B51-818B-8F249CF213D1}"/>
              </a:ext>
            </a:extLst>
          </p:cNvPr>
          <p:cNvSpPr txBox="1"/>
          <p:nvPr/>
        </p:nvSpPr>
        <p:spPr>
          <a:xfrm>
            <a:off x="6811348" y="1738889"/>
            <a:ext cx="3435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BOW with 2000 features: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9DBF8C-E6BB-DDD8-BF55-CBC7EB26E843}"/>
              </a:ext>
            </a:extLst>
          </p:cNvPr>
          <p:cNvSpPr txBox="1"/>
          <p:nvPr/>
        </p:nvSpPr>
        <p:spPr>
          <a:xfrm>
            <a:off x="1572239" y="5416911"/>
            <a:ext cx="292834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Silhouette Score:       </a:t>
            </a:r>
            <a:r>
              <a:rPr lang="en-US" dirty="0"/>
              <a:t>-0.0025406249613993672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4C498F-A4E0-225C-A590-F139514DB9FC}"/>
              </a:ext>
            </a:extLst>
          </p:cNvPr>
          <p:cNvSpPr txBox="1"/>
          <p:nvPr/>
        </p:nvSpPr>
        <p:spPr>
          <a:xfrm>
            <a:off x="7558844" y="5416912"/>
            <a:ext cx="292834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Silhouette Score:       </a:t>
            </a:r>
            <a:r>
              <a:rPr lang="en-US" dirty="0"/>
              <a:t>0.16078049439336548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A164CA7-513D-4C29-6EFD-830A346AF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58" y="2322755"/>
            <a:ext cx="4568256" cy="319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45C98EB-37D0-EBFE-7AC3-F3CD80CA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2322755"/>
            <a:ext cx="4568256" cy="319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328691" y="1179878"/>
            <a:ext cx="9534618" cy="5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Clustering - Modeling (</a:t>
            </a:r>
            <a:r>
              <a:rPr lang="en-US" sz="4400" dirty="0"/>
              <a:t>Gaussian</a:t>
            </a:r>
            <a:r>
              <a:rPr lang="en-US" sz="48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08DCD-1B8E-ADB7-D23E-02520CAFC78F}"/>
              </a:ext>
            </a:extLst>
          </p:cNvPr>
          <p:cNvSpPr txBox="1"/>
          <p:nvPr/>
        </p:nvSpPr>
        <p:spPr>
          <a:xfrm>
            <a:off x="1851206" y="1729232"/>
            <a:ext cx="245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TF-IDF: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9DBF8C-E6BB-DDD8-BF55-CBC7EB26E843}"/>
              </a:ext>
            </a:extLst>
          </p:cNvPr>
          <p:cNvSpPr txBox="1"/>
          <p:nvPr/>
        </p:nvSpPr>
        <p:spPr>
          <a:xfrm>
            <a:off x="2084472" y="5416911"/>
            <a:ext cx="292834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Silhouette Score:       </a:t>
            </a:r>
            <a:r>
              <a:rPr lang="en-US" dirty="0"/>
              <a:t>0.013475419112979916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3014C48-F61B-F5C3-4212-C8C86EBFD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74" y="2118764"/>
            <a:ext cx="4640376" cy="324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4E5BF5-2231-1E87-7DB8-B4339ED2D6A4}"/>
              </a:ext>
            </a:extLst>
          </p:cNvPr>
          <p:cNvSpPr txBox="1"/>
          <p:nvPr/>
        </p:nvSpPr>
        <p:spPr>
          <a:xfrm>
            <a:off x="7194214" y="1793875"/>
            <a:ext cx="3435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TF-IDF Bigram: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22550-7705-4623-F209-A99CB9723A30}"/>
              </a:ext>
            </a:extLst>
          </p:cNvPr>
          <p:cNvSpPr txBox="1"/>
          <p:nvPr/>
        </p:nvSpPr>
        <p:spPr>
          <a:xfrm>
            <a:off x="7533148" y="5209251"/>
            <a:ext cx="292834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Silhouette Score:       </a:t>
            </a:r>
            <a:r>
              <a:rPr lang="en-US" dirty="0"/>
              <a:t>0.12911411050392638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268B107-922B-8A0B-E42A-C9771D470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949" y="2118764"/>
            <a:ext cx="4565144" cy="319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43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328691" y="1179878"/>
            <a:ext cx="9534618" cy="5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Clustering - Evaluation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05B66AC4-9BFF-774F-18C0-D86E76444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7231"/>
            <a:ext cx="12192000" cy="3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98394F-6722-3D5C-64E8-753FFE6973EB}"/>
              </a:ext>
            </a:extLst>
          </p:cNvPr>
          <p:cNvSpPr txBox="1"/>
          <p:nvPr/>
        </p:nvSpPr>
        <p:spPr>
          <a:xfrm>
            <a:off x="1328690" y="5678123"/>
            <a:ext cx="97965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The champion model is: Gaussian Mixture with BOW using 2000 features</a:t>
            </a:r>
          </a:p>
        </p:txBody>
      </p:sp>
    </p:spTree>
    <p:extLst>
      <p:ext uri="{BB962C8B-B14F-4D97-AF65-F5344CB8AC3E}">
        <p14:creationId xmlns:p14="http://schemas.microsoft.com/office/powerpoint/2010/main" val="138210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ECD4-04D9-595C-5F95-3E11B8E0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C. Classification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DE94275-053F-A7FC-C81E-69B9AD2A7E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3495375"/>
              </p:ext>
            </p:extLst>
          </p:nvPr>
        </p:nvGraphicFramePr>
        <p:xfrm>
          <a:off x="1530219" y="1856218"/>
          <a:ext cx="8116595" cy="4208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352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328691" y="1179878"/>
            <a:ext cx="9534618" cy="5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Classification - Preprocessing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0209E26-570A-76D3-8740-3B5DC52C6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3"/>
            <a:ext cx="10659292" cy="1513287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preprocessing in classification is completely dependent on that of clustering so no additional processes or approaches were done. There are “context” and ”</a:t>
            </a:r>
            <a:r>
              <a:rPr lang="en-US" sz="25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clean_context</a:t>
            </a:r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 columns, obtained </a:t>
            </a:r>
            <a:r>
              <a:rPr lang="en-US" sz="25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clean_context</a:t>
            </a:r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column after we cleaned context column in clustering stage.</a:t>
            </a:r>
          </a:p>
        </p:txBody>
      </p:sp>
    </p:spTree>
    <p:extLst>
      <p:ext uri="{BB962C8B-B14F-4D97-AF65-F5344CB8AC3E}">
        <p14:creationId xmlns:p14="http://schemas.microsoft.com/office/powerpoint/2010/main" val="401535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328691" y="1179878"/>
            <a:ext cx="9534618" cy="5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Classification – Modeling (</a:t>
            </a:r>
            <a:r>
              <a:rPr lang="en-US" sz="3600" dirty="0"/>
              <a:t>Decision Tree</a:t>
            </a:r>
            <a:r>
              <a:rPr lang="en-US" sz="48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DAE27-9FFF-4E39-E32E-BAA0FD468720}"/>
              </a:ext>
            </a:extLst>
          </p:cNvPr>
          <p:cNvSpPr txBox="1"/>
          <p:nvPr/>
        </p:nvSpPr>
        <p:spPr>
          <a:xfrm>
            <a:off x="1328691" y="1694378"/>
            <a:ext cx="245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BOW: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D8272-8784-60C6-B098-2692C9E38E92}"/>
              </a:ext>
            </a:extLst>
          </p:cNvPr>
          <p:cNvSpPr txBox="1"/>
          <p:nvPr/>
        </p:nvSpPr>
        <p:spPr>
          <a:xfrm>
            <a:off x="1441897" y="5790416"/>
            <a:ext cx="45203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Kappa Score:       </a:t>
            </a:r>
            <a:r>
              <a:rPr lang="en-US" dirty="0"/>
              <a:t>0.8655552567894595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B9A6727-B163-2495-0CD7-E77FBF1AE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896" y="2506864"/>
            <a:ext cx="4569657" cy="328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1654ED64-5EA1-F271-80EA-5A9EB366B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885" y="2506864"/>
            <a:ext cx="3497424" cy="349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C376F2-4E7E-E9FF-B5F6-331EEA09510A}"/>
              </a:ext>
            </a:extLst>
          </p:cNvPr>
          <p:cNvSpPr txBox="1"/>
          <p:nvPr/>
        </p:nvSpPr>
        <p:spPr>
          <a:xfrm>
            <a:off x="1328691" y="2057537"/>
            <a:ext cx="245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Confusion Matrix: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5DBBA-FC2A-AEE1-6D27-615727C293E1}"/>
              </a:ext>
            </a:extLst>
          </p:cNvPr>
          <p:cNvSpPr txBox="1"/>
          <p:nvPr/>
        </p:nvSpPr>
        <p:spPr>
          <a:xfrm>
            <a:off x="7084585" y="2057537"/>
            <a:ext cx="245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Error Analysis:</a:t>
            </a:r>
          </a:p>
        </p:txBody>
      </p:sp>
    </p:spTree>
    <p:extLst>
      <p:ext uri="{BB962C8B-B14F-4D97-AF65-F5344CB8AC3E}">
        <p14:creationId xmlns:p14="http://schemas.microsoft.com/office/powerpoint/2010/main" val="206442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328691" y="1179878"/>
            <a:ext cx="9534618" cy="5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Classification – Modeling (</a:t>
            </a:r>
            <a:r>
              <a:rPr lang="en-US" sz="3600" dirty="0"/>
              <a:t>Decision Tree</a:t>
            </a:r>
            <a:r>
              <a:rPr lang="en-US" sz="48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DAE27-9FFF-4E39-E32E-BAA0FD468720}"/>
              </a:ext>
            </a:extLst>
          </p:cNvPr>
          <p:cNvSpPr txBox="1"/>
          <p:nvPr/>
        </p:nvSpPr>
        <p:spPr>
          <a:xfrm>
            <a:off x="1328691" y="1694378"/>
            <a:ext cx="245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TF-IDF: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D8272-8784-60C6-B098-2692C9E38E92}"/>
              </a:ext>
            </a:extLst>
          </p:cNvPr>
          <p:cNvSpPr txBox="1"/>
          <p:nvPr/>
        </p:nvSpPr>
        <p:spPr>
          <a:xfrm>
            <a:off x="1441897" y="5790416"/>
            <a:ext cx="45203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Kappa Score:       </a:t>
            </a:r>
            <a:r>
              <a:rPr lang="en-US" dirty="0"/>
              <a:t>0.8655552567894595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376F2-4E7E-E9FF-B5F6-331EEA09510A}"/>
              </a:ext>
            </a:extLst>
          </p:cNvPr>
          <p:cNvSpPr txBox="1"/>
          <p:nvPr/>
        </p:nvSpPr>
        <p:spPr>
          <a:xfrm>
            <a:off x="1328691" y="2057537"/>
            <a:ext cx="245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Confusion Matrix: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5DBBA-FC2A-AEE1-6D27-615727C293E1}"/>
              </a:ext>
            </a:extLst>
          </p:cNvPr>
          <p:cNvSpPr txBox="1"/>
          <p:nvPr/>
        </p:nvSpPr>
        <p:spPr>
          <a:xfrm>
            <a:off x="7084585" y="2057537"/>
            <a:ext cx="245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Error Analysis: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37AB695-C69F-AC7D-D7A9-7E9DA4C52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708" y="2407153"/>
            <a:ext cx="4837292" cy="347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F673CC3-0414-9744-2653-B748848C0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579" y="2466204"/>
            <a:ext cx="3562739" cy="356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96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328691" y="1179878"/>
            <a:ext cx="9534618" cy="5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Classification – Modeling (</a:t>
            </a:r>
            <a:r>
              <a:rPr lang="en-US" sz="4400" dirty="0"/>
              <a:t>KNN</a:t>
            </a:r>
            <a:r>
              <a:rPr lang="en-US" sz="48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DAE27-9FFF-4E39-E32E-BAA0FD468720}"/>
              </a:ext>
            </a:extLst>
          </p:cNvPr>
          <p:cNvSpPr txBox="1"/>
          <p:nvPr/>
        </p:nvSpPr>
        <p:spPr>
          <a:xfrm>
            <a:off x="1328691" y="1694378"/>
            <a:ext cx="245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BOW: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D8272-8784-60C6-B098-2692C9E38E92}"/>
              </a:ext>
            </a:extLst>
          </p:cNvPr>
          <p:cNvSpPr txBox="1"/>
          <p:nvPr/>
        </p:nvSpPr>
        <p:spPr>
          <a:xfrm>
            <a:off x="1441897" y="5790416"/>
            <a:ext cx="45203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Kappa Score:       </a:t>
            </a:r>
            <a:r>
              <a:rPr lang="en-US" dirty="0"/>
              <a:t>1.0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376F2-4E7E-E9FF-B5F6-331EEA09510A}"/>
              </a:ext>
            </a:extLst>
          </p:cNvPr>
          <p:cNvSpPr txBox="1"/>
          <p:nvPr/>
        </p:nvSpPr>
        <p:spPr>
          <a:xfrm>
            <a:off x="1328691" y="2057537"/>
            <a:ext cx="245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Confusion Matrix: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5DBBA-FC2A-AEE1-6D27-615727C293E1}"/>
              </a:ext>
            </a:extLst>
          </p:cNvPr>
          <p:cNvSpPr txBox="1"/>
          <p:nvPr/>
        </p:nvSpPr>
        <p:spPr>
          <a:xfrm>
            <a:off x="7084585" y="2057537"/>
            <a:ext cx="245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Error Analysis: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84E2CF0-13D6-9C21-4B7F-3A463FA61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581" y="2348031"/>
            <a:ext cx="4900419" cy="352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0BC53A-5243-5D51-DFB9-B01E4800334A}"/>
              </a:ext>
            </a:extLst>
          </p:cNvPr>
          <p:cNvSpPr txBox="1"/>
          <p:nvPr/>
        </p:nvSpPr>
        <p:spPr>
          <a:xfrm>
            <a:off x="7464489" y="2790028"/>
            <a:ext cx="3026499" cy="92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not plot word cloud for because there’s no error, Kappa score = 1.0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0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328691" y="1179878"/>
            <a:ext cx="9534618" cy="5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Classification – Modeling (</a:t>
            </a:r>
            <a:r>
              <a:rPr lang="en-US" sz="4400" dirty="0"/>
              <a:t>KNN</a:t>
            </a:r>
            <a:r>
              <a:rPr lang="en-US" sz="48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DAE27-9FFF-4E39-E32E-BAA0FD468720}"/>
              </a:ext>
            </a:extLst>
          </p:cNvPr>
          <p:cNvSpPr txBox="1"/>
          <p:nvPr/>
        </p:nvSpPr>
        <p:spPr>
          <a:xfrm>
            <a:off x="1328691" y="1694378"/>
            <a:ext cx="245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TF-IDF: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D8272-8784-60C6-B098-2692C9E38E92}"/>
              </a:ext>
            </a:extLst>
          </p:cNvPr>
          <p:cNvSpPr txBox="1"/>
          <p:nvPr/>
        </p:nvSpPr>
        <p:spPr>
          <a:xfrm>
            <a:off x="1441897" y="5790416"/>
            <a:ext cx="45203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Kappa Score:       </a:t>
            </a:r>
            <a:r>
              <a:rPr lang="en-US" dirty="0"/>
              <a:t>1.0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376F2-4E7E-E9FF-B5F6-331EEA09510A}"/>
              </a:ext>
            </a:extLst>
          </p:cNvPr>
          <p:cNvSpPr txBox="1"/>
          <p:nvPr/>
        </p:nvSpPr>
        <p:spPr>
          <a:xfrm>
            <a:off x="1328691" y="2057537"/>
            <a:ext cx="245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Confusion Matrix: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5DBBA-FC2A-AEE1-6D27-615727C293E1}"/>
              </a:ext>
            </a:extLst>
          </p:cNvPr>
          <p:cNvSpPr txBox="1"/>
          <p:nvPr/>
        </p:nvSpPr>
        <p:spPr>
          <a:xfrm>
            <a:off x="7084585" y="2057537"/>
            <a:ext cx="245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Error Analysis: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68E8324-85DA-F95F-9F7C-0FE55E851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37" y="2343090"/>
            <a:ext cx="5036732" cy="361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4552C5-C309-7750-B339-6AE4139720B6}"/>
              </a:ext>
            </a:extLst>
          </p:cNvPr>
          <p:cNvSpPr txBox="1"/>
          <p:nvPr/>
        </p:nvSpPr>
        <p:spPr>
          <a:xfrm>
            <a:off x="7464489" y="2790028"/>
            <a:ext cx="3026499" cy="92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not plot word cloud for because there’s no error, Kappa score = 1.0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18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328691" y="1179878"/>
            <a:ext cx="9534618" cy="5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Classification – Modeling (</a:t>
            </a:r>
            <a:r>
              <a:rPr lang="en-US" sz="2400" dirty="0"/>
              <a:t>Logistic Regression</a:t>
            </a:r>
            <a:r>
              <a:rPr lang="en-US" sz="48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DAE27-9FFF-4E39-E32E-BAA0FD468720}"/>
              </a:ext>
            </a:extLst>
          </p:cNvPr>
          <p:cNvSpPr txBox="1"/>
          <p:nvPr/>
        </p:nvSpPr>
        <p:spPr>
          <a:xfrm>
            <a:off x="1328691" y="1694378"/>
            <a:ext cx="245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BOW: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D8272-8784-60C6-B098-2692C9E38E92}"/>
              </a:ext>
            </a:extLst>
          </p:cNvPr>
          <p:cNvSpPr txBox="1"/>
          <p:nvPr/>
        </p:nvSpPr>
        <p:spPr>
          <a:xfrm>
            <a:off x="1441897" y="5790416"/>
            <a:ext cx="45203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Kappa Score:       </a:t>
            </a:r>
            <a:r>
              <a:rPr lang="en-US" dirty="0"/>
              <a:t>1.0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376F2-4E7E-E9FF-B5F6-331EEA09510A}"/>
              </a:ext>
            </a:extLst>
          </p:cNvPr>
          <p:cNvSpPr txBox="1"/>
          <p:nvPr/>
        </p:nvSpPr>
        <p:spPr>
          <a:xfrm>
            <a:off x="1328691" y="2057537"/>
            <a:ext cx="245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Confusion Matrix: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5DBBA-FC2A-AEE1-6D27-615727C293E1}"/>
              </a:ext>
            </a:extLst>
          </p:cNvPr>
          <p:cNvSpPr txBox="1"/>
          <p:nvPr/>
        </p:nvSpPr>
        <p:spPr>
          <a:xfrm>
            <a:off x="7084585" y="2057537"/>
            <a:ext cx="245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Error Analysis: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A18D9EE-BCDF-5727-5274-8B9E5D788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25" y="2400449"/>
            <a:ext cx="4943923" cy="35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10622A-0663-4F83-62C9-BE72F217A3B4}"/>
              </a:ext>
            </a:extLst>
          </p:cNvPr>
          <p:cNvSpPr txBox="1"/>
          <p:nvPr/>
        </p:nvSpPr>
        <p:spPr>
          <a:xfrm>
            <a:off x="7464489" y="2790028"/>
            <a:ext cx="3026499" cy="92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not plot word cloud for because there’s no error, Kappa score = 1.0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27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4759-91DB-9681-ED68-9707E6C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F734B-B47C-BCB5-784C-D5782966E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11226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Question answering models are one of the most used applications in NLP. In this project Stanford question answering dataset was used, also, a question answering model </a:t>
            </a:r>
            <a:r>
              <a:rPr lang="en-US" sz="25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was built </a:t>
            </a:r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with a transformer-based architecture on a generic task and then finetuned on the task at hand. The transformer’s implementation that will was used is provided by </a:t>
            </a:r>
            <a:r>
              <a:rPr lang="en-US" sz="25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HuggingFace</a:t>
            </a:r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library. Some data cleaning techniques were used in preprocessing. Nevertheless, Clustering and classification techniques were applied with various number of models.</a:t>
            </a:r>
          </a:p>
        </p:txBody>
      </p:sp>
    </p:spTree>
    <p:extLst>
      <p:ext uri="{BB962C8B-B14F-4D97-AF65-F5344CB8AC3E}">
        <p14:creationId xmlns:p14="http://schemas.microsoft.com/office/powerpoint/2010/main" val="269351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328691" y="1179878"/>
            <a:ext cx="9534618" cy="5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Classification – Modeling (</a:t>
            </a:r>
            <a:r>
              <a:rPr lang="en-US" sz="2400" dirty="0"/>
              <a:t>Logistic Regression</a:t>
            </a:r>
            <a:r>
              <a:rPr lang="en-US" sz="48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DAE27-9FFF-4E39-E32E-BAA0FD468720}"/>
              </a:ext>
            </a:extLst>
          </p:cNvPr>
          <p:cNvSpPr txBox="1"/>
          <p:nvPr/>
        </p:nvSpPr>
        <p:spPr>
          <a:xfrm>
            <a:off x="1328691" y="1694378"/>
            <a:ext cx="245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TF-IDF: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D8272-8784-60C6-B098-2692C9E38E92}"/>
              </a:ext>
            </a:extLst>
          </p:cNvPr>
          <p:cNvSpPr txBox="1"/>
          <p:nvPr/>
        </p:nvSpPr>
        <p:spPr>
          <a:xfrm>
            <a:off x="1441897" y="5790416"/>
            <a:ext cx="45203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Kappa Score:       </a:t>
            </a:r>
            <a:r>
              <a:rPr lang="en-US" dirty="0"/>
              <a:t>1.0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376F2-4E7E-E9FF-B5F6-331EEA09510A}"/>
              </a:ext>
            </a:extLst>
          </p:cNvPr>
          <p:cNvSpPr txBox="1"/>
          <p:nvPr/>
        </p:nvSpPr>
        <p:spPr>
          <a:xfrm>
            <a:off x="1328691" y="2057537"/>
            <a:ext cx="245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Confusion Matrix: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5DBBA-FC2A-AEE1-6D27-615727C293E1}"/>
              </a:ext>
            </a:extLst>
          </p:cNvPr>
          <p:cNvSpPr txBox="1"/>
          <p:nvPr/>
        </p:nvSpPr>
        <p:spPr>
          <a:xfrm>
            <a:off x="7084585" y="2057537"/>
            <a:ext cx="245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Error Analysis: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0622A-0663-4F83-62C9-BE72F217A3B4}"/>
              </a:ext>
            </a:extLst>
          </p:cNvPr>
          <p:cNvSpPr txBox="1"/>
          <p:nvPr/>
        </p:nvSpPr>
        <p:spPr>
          <a:xfrm>
            <a:off x="7464489" y="2790028"/>
            <a:ext cx="3026499" cy="92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not plot word cloud for because there’s no error, Kappa score = 1.0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6D0FC1C-1E3C-1F5A-8011-A7C14E8AA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65" y="2357937"/>
            <a:ext cx="4873232" cy="350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6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328691" y="1179878"/>
            <a:ext cx="9534618" cy="5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Classification – Modeling (</a:t>
            </a:r>
            <a:r>
              <a:rPr lang="en-US" sz="4000" dirty="0"/>
              <a:t>SVM</a:t>
            </a:r>
            <a:r>
              <a:rPr lang="en-US" sz="48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DAE27-9FFF-4E39-E32E-BAA0FD468720}"/>
              </a:ext>
            </a:extLst>
          </p:cNvPr>
          <p:cNvSpPr txBox="1"/>
          <p:nvPr/>
        </p:nvSpPr>
        <p:spPr>
          <a:xfrm>
            <a:off x="1328691" y="1694378"/>
            <a:ext cx="245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BOW: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D8272-8784-60C6-B098-2692C9E38E92}"/>
              </a:ext>
            </a:extLst>
          </p:cNvPr>
          <p:cNvSpPr txBox="1"/>
          <p:nvPr/>
        </p:nvSpPr>
        <p:spPr>
          <a:xfrm>
            <a:off x="1441897" y="5790416"/>
            <a:ext cx="45203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Kappa Score:       </a:t>
            </a:r>
            <a:r>
              <a:rPr lang="en-US" dirty="0"/>
              <a:t>0.9234235560922451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376F2-4E7E-E9FF-B5F6-331EEA09510A}"/>
              </a:ext>
            </a:extLst>
          </p:cNvPr>
          <p:cNvSpPr txBox="1"/>
          <p:nvPr/>
        </p:nvSpPr>
        <p:spPr>
          <a:xfrm>
            <a:off x="1328691" y="2057537"/>
            <a:ext cx="245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Confusion Matrix: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5DBBA-FC2A-AEE1-6D27-615727C293E1}"/>
              </a:ext>
            </a:extLst>
          </p:cNvPr>
          <p:cNvSpPr txBox="1"/>
          <p:nvPr/>
        </p:nvSpPr>
        <p:spPr>
          <a:xfrm>
            <a:off x="7084585" y="2057537"/>
            <a:ext cx="245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Error Analysis: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74D6336-3E69-24F8-B137-5F9511481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49" y="2381555"/>
            <a:ext cx="4807112" cy="345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13D4ECE8-C21A-944F-3E8A-BEE12BB6C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281" y="2381555"/>
            <a:ext cx="3856335" cy="385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95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328691" y="1179878"/>
            <a:ext cx="9534618" cy="5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Classification – Modeling (</a:t>
            </a:r>
            <a:r>
              <a:rPr lang="en-US" sz="4000" dirty="0"/>
              <a:t>SVM</a:t>
            </a:r>
            <a:r>
              <a:rPr lang="en-US" sz="48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DAE27-9FFF-4E39-E32E-BAA0FD468720}"/>
              </a:ext>
            </a:extLst>
          </p:cNvPr>
          <p:cNvSpPr txBox="1"/>
          <p:nvPr/>
        </p:nvSpPr>
        <p:spPr>
          <a:xfrm>
            <a:off x="1328691" y="1694378"/>
            <a:ext cx="245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TF-IDF: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D8272-8784-60C6-B098-2692C9E38E92}"/>
              </a:ext>
            </a:extLst>
          </p:cNvPr>
          <p:cNvSpPr txBox="1"/>
          <p:nvPr/>
        </p:nvSpPr>
        <p:spPr>
          <a:xfrm>
            <a:off x="1441897" y="5790416"/>
            <a:ext cx="45203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Kappa Score:       </a:t>
            </a:r>
            <a:r>
              <a:rPr lang="en-US" dirty="0"/>
              <a:t>0.8998615733513975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376F2-4E7E-E9FF-B5F6-331EEA09510A}"/>
              </a:ext>
            </a:extLst>
          </p:cNvPr>
          <p:cNvSpPr txBox="1"/>
          <p:nvPr/>
        </p:nvSpPr>
        <p:spPr>
          <a:xfrm>
            <a:off x="1328691" y="2057537"/>
            <a:ext cx="245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Confusion Matrix: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5DBBA-FC2A-AEE1-6D27-615727C293E1}"/>
              </a:ext>
            </a:extLst>
          </p:cNvPr>
          <p:cNvSpPr txBox="1"/>
          <p:nvPr/>
        </p:nvSpPr>
        <p:spPr>
          <a:xfrm>
            <a:off x="7084585" y="2057537"/>
            <a:ext cx="245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Error Analysis: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4C6DAF60-6580-EF28-2564-7D5F375B2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221" y="2519202"/>
            <a:ext cx="4620500" cy="332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1398D697-392D-38E1-56FB-C00E30544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108" y="2488746"/>
            <a:ext cx="3778724" cy="377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58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FEB2FC-EB43-E61C-0340-63A3FCC4FE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9" t="42585" r="77959" b="39592"/>
          <a:stretch/>
        </p:blipFill>
        <p:spPr>
          <a:xfrm>
            <a:off x="1466070" y="2936470"/>
            <a:ext cx="2827176" cy="1842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19A3B0-8610-5777-C571-EB34545C1C39}"/>
              </a:ext>
            </a:extLst>
          </p:cNvPr>
          <p:cNvSpPr txBox="1"/>
          <p:nvPr/>
        </p:nvSpPr>
        <p:spPr>
          <a:xfrm>
            <a:off x="1328691" y="1179878"/>
            <a:ext cx="9534618" cy="5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Classification – Evaluation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29CABE20-D19E-6035-9486-2A869A0C0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279" y="1789488"/>
            <a:ext cx="4625651" cy="458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176251-747D-798C-C25A-D934E43031F9}"/>
              </a:ext>
            </a:extLst>
          </p:cNvPr>
          <p:cNvSpPr txBox="1"/>
          <p:nvPr/>
        </p:nvSpPr>
        <p:spPr>
          <a:xfrm>
            <a:off x="1328691" y="1694378"/>
            <a:ext cx="245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BOW:</a:t>
            </a:r>
          </a:p>
        </p:txBody>
      </p:sp>
    </p:spTree>
    <p:extLst>
      <p:ext uri="{BB962C8B-B14F-4D97-AF65-F5344CB8AC3E}">
        <p14:creationId xmlns:p14="http://schemas.microsoft.com/office/powerpoint/2010/main" val="207557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19A3B0-8610-5777-C571-EB34545C1C39}"/>
              </a:ext>
            </a:extLst>
          </p:cNvPr>
          <p:cNvSpPr txBox="1"/>
          <p:nvPr/>
        </p:nvSpPr>
        <p:spPr>
          <a:xfrm>
            <a:off x="1328691" y="1179878"/>
            <a:ext cx="9534618" cy="5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Classification – Evaluation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76251-747D-798C-C25A-D934E43031F9}"/>
              </a:ext>
            </a:extLst>
          </p:cNvPr>
          <p:cNvSpPr txBox="1"/>
          <p:nvPr/>
        </p:nvSpPr>
        <p:spPr>
          <a:xfrm>
            <a:off x="1328691" y="1694378"/>
            <a:ext cx="245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TF-IDF: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814DAE-0FFB-E9D1-3E71-6660ECF4A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5" t="34558" r="77806" b="47891"/>
          <a:stretch/>
        </p:blipFill>
        <p:spPr>
          <a:xfrm>
            <a:off x="1558209" y="2770992"/>
            <a:ext cx="2957803" cy="1861250"/>
          </a:xfrm>
          <a:prstGeom prst="rect">
            <a:avLst/>
          </a:prstGeom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35B05F38-5988-7B53-CFE7-F80160079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838" y="1751649"/>
            <a:ext cx="4627064" cy="458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3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3DE2-CB1B-0F97-286B-3B8BCBB8D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- Conclusion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9AE43D6-8DBA-1118-63BF-9EF008EC3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3634139"/>
              </p:ext>
            </p:extLst>
          </p:nvPr>
        </p:nvGraphicFramePr>
        <p:xfrm>
          <a:off x="1328691" y="1854324"/>
          <a:ext cx="9534618" cy="2652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258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F2AAC1-4486-CE17-B21C-3ED2E09E30C6}"/>
              </a:ext>
            </a:extLst>
          </p:cNvPr>
          <p:cNvSpPr txBox="1"/>
          <p:nvPr/>
        </p:nvSpPr>
        <p:spPr>
          <a:xfrm>
            <a:off x="879799" y="2767280"/>
            <a:ext cx="10432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900"/>
              </a:spcBef>
            </a:pPr>
            <a:r>
              <a:rPr lang="en-US" sz="8000" b="1" spc="229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Thank You</a:t>
            </a:r>
            <a:endParaRPr lang="en-US" sz="80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757859-774F-C94C-55FA-11BF2C47B649}"/>
              </a:ext>
            </a:extLst>
          </p:cNvPr>
          <p:cNvSpPr/>
          <p:nvPr/>
        </p:nvSpPr>
        <p:spPr>
          <a:xfrm rot="2696850">
            <a:off x="2992897" y="135631"/>
            <a:ext cx="6467728" cy="6586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2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B538-DCD8-0E76-87AC-61497950FC9A}"/>
              </a:ext>
            </a:extLst>
          </p:cNvPr>
          <p:cNvSpPr txBox="1"/>
          <p:nvPr/>
        </p:nvSpPr>
        <p:spPr>
          <a:xfrm>
            <a:off x="1289458" y="963733"/>
            <a:ext cx="5415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Methodology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12D0B-E35B-F002-9E4A-9876E62F3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64" y="1794730"/>
            <a:ext cx="7326836" cy="451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ECD4-04D9-595C-5F95-3E11B8E0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 Question Answering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DE94275-053F-A7FC-C81E-69B9AD2A7E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8022629"/>
              </p:ext>
            </p:extLst>
          </p:nvPr>
        </p:nvGraphicFramePr>
        <p:xfrm>
          <a:off x="1530219" y="1856218"/>
          <a:ext cx="8116595" cy="4208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517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328691" y="560042"/>
            <a:ext cx="9534618" cy="1206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Question Answering – Preprocessing</a:t>
            </a:r>
          </a:p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4800" dirty="0"/>
          </a:p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 (Dataset Split)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5D9113B-CC79-43AB-55F9-021EBFF78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1982947"/>
              </p:ext>
            </p:extLst>
          </p:nvPr>
        </p:nvGraphicFramePr>
        <p:xfrm>
          <a:off x="1328691" y="1774023"/>
          <a:ext cx="7762031" cy="2669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0D2D983-3003-F6BC-0A3A-39AB742BCD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67" t="30824" r="2822" b="12976"/>
          <a:stretch/>
        </p:blipFill>
        <p:spPr>
          <a:xfrm>
            <a:off x="4866968" y="3759130"/>
            <a:ext cx="7325032" cy="25388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6F24F8-254F-D264-E01C-08F92522FFBD}"/>
              </a:ext>
            </a:extLst>
          </p:cNvPr>
          <p:cNvSpPr txBox="1"/>
          <p:nvPr/>
        </p:nvSpPr>
        <p:spPr>
          <a:xfrm>
            <a:off x="2939143" y="4655089"/>
            <a:ext cx="19278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Output data:</a:t>
            </a:r>
          </a:p>
        </p:txBody>
      </p:sp>
    </p:spTree>
    <p:extLst>
      <p:ext uri="{BB962C8B-B14F-4D97-AF65-F5344CB8AC3E}">
        <p14:creationId xmlns:p14="http://schemas.microsoft.com/office/powerpoint/2010/main" val="194494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328691" y="540290"/>
            <a:ext cx="9534618" cy="1206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Question Answering – Preprocessing</a:t>
            </a:r>
          </a:p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4800" dirty="0"/>
          </a:p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 (Dataset Split)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FAA8C-A7A1-C02B-C04F-D256BE8F8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t="48148" r="50000" b="23852"/>
          <a:stretch/>
        </p:blipFill>
        <p:spPr>
          <a:xfrm>
            <a:off x="5610174" y="2707407"/>
            <a:ext cx="5334000" cy="1920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6F243E-3FD0-D426-C7BC-62AF0A1BAA9D}"/>
              </a:ext>
            </a:extLst>
          </p:cNvPr>
          <p:cNvSpPr txBox="1"/>
          <p:nvPr/>
        </p:nvSpPr>
        <p:spPr>
          <a:xfrm>
            <a:off x="1891639" y="3190473"/>
            <a:ext cx="48481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Result of data split:</a:t>
            </a:r>
          </a:p>
        </p:txBody>
      </p:sp>
    </p:spTree>
    <p:extLst>
      <p:ext uri="{BB962C8B-B14F-4D97-AF65-F5344CB8AC3E}">
        <p14:creationId xmlns:p14="http://schemas.microsoft.com/office/powerpoint/2010/main" val="111920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328691" y="619760"/>
            <a:ext cx="9534618" cy="1206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Question Answering – Modeling</a:t>
            </a:r>
          </a:p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4800" dirty="0"/>
          </a:p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 (Transformers)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B16FC888-7368-5A0F-281D-BD24FC2E4B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820729"/>
              </p:ext>
            </p:extLst>
          </p:nvPr>
        </p:nvGraphicFramePr>
        <p:xfrm>
          <a:off x="1328691" y="2159123"/>
          <a:ext cx="9534618" cy="4079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447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C789B-84AD-2A62-166A-D660ACB52DCC}"/>
              </a:ext>
            </a:extLst>
          </p:cNvPr>
          <p:cNvSpPr txBox="1"/>
          <p:nvPr/>
        </p:nvSpPr>
        <p:spPr>
          <a:xfrm>
            <a:off x="1328691" y="559809"/>
            <a:ext cx="9534618" cy="1206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Question Answering – Modeling</a:t>
            </a:r>
          </a:p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4800" dirty="0"/>
          </a:p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4800" dirty="0"/>
              <a:t> (Transformers)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4B8972-2B7B-08EF-0FA6-A9612FF26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722" y="1694378"/>
            <a:ext cx="3550920" cy="448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3BB971-A44C-C916-8805-520154D4EA8C}"/>
              </a:ext>
            </a:extLst>
          </p:cNvPr>
          <p:cNvSpPr txBox="1"/>
          <p:nvPr/>
        </p:nvSpPr>
        <p:spPr>
          <a:xfrm>
            <a:off x="1328691" y="1871104"/>
            <a:ext cx="48481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DistilBERT</a:t>
            </a:r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: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B16FC888-7368-5A0F-281D-BD24FC2E4B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7743644"/>
              </p:ext>
            </p:extLst>
          </p:nvPr>
        </p:nvGraphicFramePr>
        <p:xfrm>
          <a:off x="1328691" y="2524883"/>
          <a:ext cx="7762031" cy="2290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415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16" grpId="0">
        <p:bldAsOne/>
      </p:bldGraphic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1629</TotalTime>
  <Words>954</Words>
  <Application>Microsoft Office PowerPoint</Application>
  <PresentationFormat>Widescreen</PresentationFormat>
  <Paragraphs>165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Retrospect</vt:lpstr>
      <vt:lpstr>PowerPoint Presentation</vt:lpstr>
      <vt:lpstr>Table of contents</vt:lpstr>
      <vt:lpstr>Introduction </vt:lpstr>
      <vt:lpstr>PowerPoint Presentation</vt:lpstr>
      <vt:lpstr>A. Question Answering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B.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C.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-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El-Sherif</dc:creator>
  <cp:lastModifiedBy>Ali El-Sherif</cp:lastModifiedBy>
  <cp:revision>62</cp:revision>
  <dcterms:created xsi:type="dcterms:W3CDTF">2022-06-19T09:16:37Z</dcterms:created>
  <dcterms:modified xsi:type="dcterms:W3CDTF">2022-07-31T15:38:39Z</dcterms:modified>
</cp:coreProperties>
</file>